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15" r:id="rId2"/>
  </p:sldIdLst>
  <p:sldSz cx="9144000" cy="6858000" type="screen4x3"/>
  <p:notesSz cx="9942513" cy="6761163"/>
  <p:custDataLst>
    <p:tags r:id="rId5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>
          <p15:clr>
            <a:srgbClr val="A4A3A4"/>
          </p15:clr>
        </p15:guide>
        <p15:guide id="2" orient="horz" pos="913">
          <p15:clr>
            <a:srgbClr val="A4A3A4"/>
          </p15:clr>
        </p15:guide>
        <p15:guide id="3" pos="226">
          <p15:clr>
            <a:srgbClr val="A4A3A4"/>
          </p15:clr>
        </p15:guide>
        <p15:guide id="4" pos="5534">
          <p15:clr>
            <a:srgbClr val="A4A3A4"/>
          </p15:clr>
        </p15:guide>
        <p15:guide id="5" pos="2812">
          <p15:clr>
            <a:srgbClr val="A4A3A4"/>
          </p15:clr>
        </p15:guide>
        <p15:guide id="6" pos="29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0" userDrawn="1">
          <p15:clr>
            <a:srgbClr val="A4A3A4"/>
          </p15:clr>
        </p15:guide>
        <p15:guide id="2" pos="31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CE2"/>
    <a:srgbClr val="32B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3440" autoAdjust="0"/>
  </p:normalViewPr>
  <p:slideViewPr>
    <p:cSldViewPr showGuides="1">
      <p:cViewPr varScale="1">
        <p:scale>
          <a:sx n="73" d="100"/>
          <a:sy n="73" d="100"/>
        </p:scale>
        <p:origin x="1589" y="72"/>
      </p:cViewPr>
      <p:guideLst>
        <p:guide orient="horz" pos="3884"/>
        <p:guide orient="horz" pos="913"/>
        <p:guide pos="226"/>
        <p:guide pos="5534"/>
        <p:guide pos="2812"/>
        <p:guide pos="29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1" d="100"/>
          <a:sy n="51" d="100"/>
        </p:scale>
        <p:origin x="2692" y="48"/>
      </p:cViewPr>
      <p:guideLst>
        <p:guide orient="horz" pos="2130"/>
        <p:guide pos="313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gray"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DD7BD-38E0-4069-A1F1-5E09BF7126F4}" type="datetimeFigureOut">
              <a:rPr lang="de-DE" smtClean="0"/>
              <a:t>12.05.2026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gray"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gray"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00FA6-22DA-4EB1-8311-DFD21A59C2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9731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26AB9-D723-40FE-B8F9-D379E1A42843}" type="datetimeFigureOut">
              <a:rPr lang="de-DE" smtClean="0"/>
              <a:pPr/>
              <a:t>12.05.2026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994252" y="3211553"/>
            <a:ext cx="7954010" cy="304252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gray"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gray"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02C5B-8273-44D3-A022-3A2C86933C7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638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spcAft>
        <a:spcPts val="0"/>
      </a:spcAft>
      <a:defRPr sz="1200" b="0" kern="1200">
        <a:solidFill>
          <a:schemeClr val="bg2"/>
        </a:solidFill>
        <a:latin typeface="+mn-lt"/>
        <a:ea typeface="+mn-ea"/>
        <a:cs typeface="+mn-cs"/>
      </a:defRPr>
    </a:lvl1pPr>
    <a:lvl2pPr marL="180000" indent="-180000" algn="l" defTabSz="914400" rtl="0" eaLnBrk="1" latinLnBrk="0" hangingPunct="1">
      <a:spcBef>
        <a:spcPts val="200"/>
      </a:spcBef>
      <a:spcAft>
        <a:spcPts val="0"/>
      </a:spcAft>
      <a:buFont typeface="Calibri" panose="020F0502020204030204" pitchFamily="34" charset="0"/>
      <a:buChar char="▪"/>
      <a:defRPr sz="1200" kern="1200">
        <a:solidFill>
          <a:schemeClr val="bg2"/>
        </a:solidFill>
        <a:latin typeface="+mn-lt"/>
        <a:ea typeface="+mn-ea"/>
        <a:cs typeface="+mn-cs"/>
      </a:defRPr>
    </a:lvl2pPr>
    <a:lvl3pPr marL="36000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3pPr>
    <a:lvl4pPr marL="53975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4pPr>
    <a:lvl5pPr marL="720000" indent="-180000" algn="l" defTabSz="914400" rtl="0" eaLnBrk="1" latinLnBrk="0" hangingPunct="1">
      <a:spcBef>
        <a:spcPts val="200"/>
      </a:spcBef>
      <a:buFont typeface="Calibri" panose="020F0502020204030204" pitchFamily="34" charset="0"/>
      <a:buChar char="–"/>
      <a:defRPr sz="1200" kern="1200">
        <a:solidFill>
          <a:schemeClr val="bg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520910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358775" y="3439938"/>
            <a:ext cx="8352000" cy="792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358774" y="4365104"/>
            <a:ext cx="8425694" cy="288032"/>
          </a:xfrm>
        </p:spPr>
        <p:txBody>
          <a:bodyPr>
            <a:noAutofit/>
          </a:bodyPr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</a:p>
        </p:txBody>
      </p:sp>
      <p:cxnSp>
        <p:nvCxnSpPr>
          <p:cNvPr id="8" name="Gerade Verbindung 7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79" y="1897200"/>
            <a:ext cx="3167674" cy="1643790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47" y="1897200"/>
            <a:ext cx="4158372" cy="164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6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6454943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DDF179E4-8505-4600-9DB1-D8DB793237B8}" type="datetime1">
              <a:rPr lang="de-DE" smtClean="0"/>
              <a:t>12.05.2026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10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0610044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660C4F59-E18E-4F09-B572-E436A5ACE1BD}" type="datetime1">
              <a:rPr lang="de-DE" smtClean="0"/>
              <a:t>12.05.2026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2" name="Gerade Verbindung 11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1" y="-28800"/>
            <a:ext cx="1382256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73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U_Text oder Diagramme"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0"/>
          </p:nvPr>
        </p:nvSpPr>
        <p:spPr>
          <a:xfrm>
            <a:off x="357188" y="958292"/>
            <a:ext cx="8429654" cy="256131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357188" y="172529"/>
            <a:ext cx="7286646" cy="256097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3400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58789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 bwMode="gray">
          <a:xfrm>
            <a:off x="0" y="1574801"/>
            <a:ext cx="9144000" cy="52832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gray">
          <a:xfrm>
            <a:off x="359530" y="4545123"/>
            <a:ext cx="8424000" cy="792000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gray">
          <a:xfrm>
            <a:off x="359531" y="5470289"/>
            <a:ext cx="8425693" cy="288032"/>
          </a:xfrm>
        </p:spPr>
        <p:txBody>
          <a:bodyPr>
            <a:noAutofit/>
          </a:bodyPr>
          <a:lstStyle>
            <a:lvl1pPr marL="0" indent="0" algn="l">
              <a:buNone/>
              <a:defRPr b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480" y="129600"/>
            <a:ext cx="3167672" cy="1643790"/>
          </a:xfrm>
          <a:prstGeom prst="rect">
            <a:avLst/>
          </a:prstGeom>
        </p:spPr>
      </p:pic>
      <p:pic>
        <p:nvPicPr>
          <p:cNvPr id="26" name="Grafik 2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47" y="129600"/>
            <a:ext cx="4158372" cy="164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6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5266549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Gerade Verbindung 4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 userDrawn="1"/>
        </p:nvSpPr>
        <p:spPr bwMode="gray">
          <a:xfrm>
            <a:off x="358775" y="656692"/>
            <a:ext cx="1044873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DE" sz="2800" dirty="0">
                <a:solidFill>
                  <a:schemeClr val="bg1"/>
                </a:solidFill>
              </a:rPr>
              <a:t>Inhalt</a:t>
            </a:r>
          </a:p>
        </p:txBody>
      </p:sp>
      <p:sp>
        <p:nvSpPr>
          <p:cNvPr id="24" name="Inhaltsplatzhalter 23"/>
          <p:cNvSpPr>
            <a:spLocks noGrp="1"/>
          </p:cNvSpPr>
          <p:nvPr>
            <p:ph sz="quarter" idx="10"/>
          </p:nvPr>
        </p:nvSpPr>
        <p:spPr>
          <a:xfrm>
            <a:off x="358775" y="1376362"/>
            <a:ext cx="8424000" cy="4789487"/>
          </a:xfrm>
        </p:spPr>
        <p:txBody>
          <a:bodyPr>
            <a:noAutofit/>
          </a:bodyPr>
          <a:lstStyle>
            <a:lvl1pPr marL="360000" indent="-360000">
              <a:buFont typeface="Wingdings" charset="2"/>
              <a:buAutoNum type="arabicPlain"/>
              <a:defRPr>
                <a:solidFill>
                  <a:srgbClr val="FFFFFF"/>
                </a:solidFill>
              </a:defRPr>
            </a:lvl1pPr>
            <a:lvl2pPr marL="360363" indent="179388"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trennfolie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39100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363994" y="1952836"/>
            <a:ext cx="8424000" cy="792088"/>
          </a:xfrm>
        </p:spPr>
        <p:txBody>
          <a:bodyPr anchor="b">
            <a:noAutofit/>
          </a:bodyPr>
          <a:lstStyle>
            <a:lvl1pPr algn="l">
              <a:defRPr sz="28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2816931"/>
            <a:ext cx="8424000" cy="684000"/>
          </a:xfrm>
        </p:spPr>
        <p:txBody>
          <a:bodyPr anchor="t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9" name="Gerade Verbindung 8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5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334794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DB4D7AD4-DE3A-48F7-A4A2-9CA30D89BA42}" type="datetime1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/>
          </p:nvPr>
        </p:nvSpPr>
        <p:spPr>
          <a:xfrm>
            <a:off x="358775" y="1376363"/>
            <a:ext cx="8424000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432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103177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7E01F34A-062E-4E19-8FEE-FB0238332474}" type="datetime1">
              <a:rPr lang="de-DE" smtClean="0"/>
              <a:t>12.05.2026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/>
          </p:nvPr>
        </p:nvSpPr>
        <p:spPr>
          <a:xfrm>
            <a:off x="358775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4679950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2911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6274985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fld id="{9B81120F-11EE-4C21-ABBF-87B6DBC668D7}" type="datetime1">
              <a:rPr lang="de-DE" smtClean="0"/>
              <a:t>12.05.2026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/>
              <a:t>Name der Präsentation, Name des Sprechers ©HSB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/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5"/>
          </p:nvPr>
        </p:nvSpPr>
        <p:spPr bwMode="gray">
          <a:xfrm>
            <a:off x="4679950" y="1449388"/>
            <a:ext cx="4105275" cy="4716462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r>
              <a:rPr lang="de-DE" dirty="0"/>
              <a:t>Bild auf Platzhalter ziehen oder durch Klicken auf Symbol hinzufügen</a:t>
            </a:r>
          </a:p>
        </p:txBody>
      </p:sp>
      <p:sp>
        <p:nvSpPr>
          <p:cNvPr id="9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358775" y="1376363"/>
            <a:ext cx="4105275" cy="478948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6519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flächig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9996209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Bildplatzhalter 3"/>
          <p:cNvSpPr>
            <a:spLocks noGrp="1"/>
          </p:cNvSpPr>
          <p:nvPr>
            <p:ph type="pic" sz="quarter" idx="16"/>
          </p:nvPr>
        </p:nvSpPr>
        <p:spPr bwMode="gray">
          <a:xfrm>
            <a:off x="620" y="590550"/>
            <a:ext cx="9143380" cy="62674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spcBef>
                <a:spcPts val="0"/>
              </a:spcBef>
              <a:defRPr/>
            </a:lvl1pPr>
          </a:lstStyle>
          <a:p>
            <a:r>
              <a:rPr lang="de-DE"/>
              <a:t>Bild auf Platzhalter ziehen oder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06263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882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358776" y="2852936"/>
            <a:ext cx="8426450" cy="2124236"/>
          </a:xfrm>
        </p:spPr>
        <p:txBody>
          <a:bodyPr>
            <a:noAutofit/>
          </a:bodyPr>
          <a:lstStyle>
            <a:lvl1pPr marL="0" indent="0" algn="ctr">
              <a:spcAft>
                <a:spcPts val="0"/>
              </a:spcAft>
              <a:buFont typeface="Arial" panose="020B0604020202020204" pitchFamily="34" charset="0"/>
              <a:buNone/>
              <a:defRPr sz="2800" b="0">
                <a:solidFill>
                  <a:schemeClr val="bg1"/>
                </a:solidFill>
              </a:defRPr>
            </a:lvl1pPr>
            <a:lvl2pPr marL="0" indent="0" algn="ctr"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Zitat bearbeiten</a:t>
            </a:r>
          </a:p>
          <a:p>
            <a:pPr lvl="1"/>
            <a:r>
              <a:rPr lang="de-DE" dirty="0"/>
              <a:t>Zitat 16pt</a:t>
            </a:r>
          </a:p>
        </p:txBody>
      </p:sp>
      <p:cxnSp>
        <p:nvCxnSpPr>
          <p:cNvPr id="7" name="Gerade Verbindung 6"/>
          <p:cNvCxnSpPr/>
          <p:nvPr userDrawn="1"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 userDrawn="1"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 userDrawn="1"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 userDrawn="1"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 userDrawn="1"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 userDrawn="1"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 userDrawn="1"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 userDrawn="1"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6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16263335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think-cell Folie" r:id="rId16" imgW="270" imgH="270" progId="TCLayout.ActiveDocument.1">
                  <p:embed/>
                </p:oleObj>
              </mc:Choice>
              <mc:Fallback>
                <p:oleObj name="think-cell Foli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2" descr="C:\screenmakers\Kunden\kleinerundbold\Henkes_HSB_Master\PPT_Klassisch\Bilder\Inhalt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" y="0"/>
            <a:ext cx="9144000" cy="685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7416316" y="6392354"/>
            <a:ext cx="765448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83AA72F1-85F3-459E-94EC-0A58496C6808}" type="datetime1">
              <a:rPr lang="de-DE" smtClean="0"/>
              <a:t>12.05.2026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358774" y="6392354"/>
            <a:ext cx="6805514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Name der Präsentation, Name des Sprechers ©HSB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8388423" y="6392354"/>
            <a:ext cx="391989" cy="168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58444F55-0981-4E9E-8F6B-2F7546EE58D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1376363"/>
            <a:ext cx="8425694" cy="47894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358775" y="584684"/>
            <a:ext cx="8424000" cy="61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cxnSp>
        <p:nvCxnSpPr>
          <p:cNvPr id="11" name="Gerade Verbindung 10"/>
          <p:cNvCxnSpPr/>
          <p:nvPr/>
        </p:nvCxnSpPr>
        <p:spPr bwMode="gray">
          <a:xfrm flipH="1">
            <a:off x="-360548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 bwMode="gray">
          <a:xfrm flipH="1">
            <a:off x="-360548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 bwMode="gray">
          <a:xfrm flipH="1">
            <a:off x="9252520" y="1449388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 bwMode="gray">
          <a:xfrm flipH="1">
            <a:off x="9252520" y="616585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 bwMode="gray">
          <a:xfrm rot="16200000" flipH="1">
            <a:off x="8645339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 bwMode="gray">
          <a:xfrm rot="16200000" flipH="1">
            <a:off x="4552764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 bwMode="gray">
          <a:xfrm rot="16200000" flipH="1">
            <a:off x="4338036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 bwMode="gray">
          <a:xfrm rot="16200000" flipH="1">
            <a:off x="232761" y="-261411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 bwMode="gray">
          <a:xfrm rot="16200000" flipH="1">
            <a:off x="8645339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 bwMode="gray">
          <a:xfrm rot="16200000" flipH="1">
            <a:off x="4552764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 bwMode="gray">
          <a:xfrm rot="16200000" flipH="1">
            <a:off x="4338036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 bwMode="gray">
          <a:xfrm rot="16200000" flipH="1">
            <a:off x="232761" y="7119410"/>
            <a:ext cx="2520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200" y="-28800"/>
            <a:ext cx="1382258" cy="71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84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62" r:id="rId7"/>
    <p:sldLayoutId id="2147483663" r:id="rId8"/>
    <p:sldLayoutId id="2147483664" r:id="rId9"/>
    <p:sldLayoutId id="2147483654" r:id="rId10"/>
    <p:sldLayoutId id="2147483655" r:id="rId11"/>
    <p:sldLayoutId id="2147483665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"/>
        </a:spcBef>
        <a:spcAft>
          <a:spcPts val="0"/>
        </a:spcAft>
        <a:buFont typeface="Arial" panose="020B0604020202020204" pitchFamily="34" charset="0"/>
        <a:buNone/>
        <a:defRPr sz="1600" b="0" kern="1200">
          <a:solidFill>
            <a:schemeClr val="bg2"/>
          </a:solidFill>
          <a:latin typeface="+mj-lt"/>
          <a:ea typeface="+mn-ea"/>
          <a:cs typeface="+mn-cs"/>
        </a:defRPr>
      </a:lvl1pPr>
      <a:lvl2pPr marL="180975" indent="-180975" algn="l" defTabSz="914400" rtl="0" eaLnBrk="1" latinLnBrk="0" hangingPunct="1">
        <a:spcBef>
          <a:spcPts val="200"/>
        </a:spcBef>
        <a:spcAft>
          <a:spcPts val="0"/>
        </a:spcAft>
        <a:buFont typeface="Wingdings" charset="2"/>
        <a:buChar char="§"/>
        <a:defRPr sz="1600" kern="1200">
          <a:solidFill>
            <a:schemeClr val="bg2"/>
          </a:solidFill>
          <a:latin typeface="+mj-lt"/>
          <a:ea typeface="+mn-ea"/>
          <a:cs typeface="+mn-cs"/>
        </a:defRPr>
      </a:lvl2pPr>
      <a:lvl3pPr marL="363538" indent="-182563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3pPr>
      <a:lvl4pPr marL="541338" indent="-179388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4pPr>
      <a:lvl5pPr marL="714375" indent="-180975" algn="l" defTabSz="914400" rtl="0" eaLnBrk="1" latinLnBrk="0" hangingPunct="1">
        <a:spcBef>
          <a:spcPts val="200"/>
        </a:spcBef>
        <a:spcAft>
          <a:spcPts val="0"/>
        </a:spcAft>
        <a:buFont typeface="Symbol" charset="2"/>
        <a:buChar char="-"/>
        <a:defRPr sz="1600" kern="1200">
          <a:solidFill>
            <a:schemeClr val="bg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ulis.hs-bremen.de/goto.php/fold/1743181" TargetMode="External"/><Relationship Id="rId2" Type="http://schemas.openxmlformats.org/officeDocument/2006/relationships/hyperlink" Target="https://aulis.hs-bremen.de/goto.php/fold/1743145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zll-support@hs-bremen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6171F014-E563-426B-9E11-2F8346D3F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417" y="764704"/>
            <a:ext cx="8424000" cy="612000"/>
          </a:xfrm>
        </p:spPr>
        <p:txBody>
          <a:bodyPr/>
          <a:lstStyle/>
          <a:p>
            <a:pPr algn="ctr"/>
            <a:r>
              <a:rPr lang="de-DE" dirty="0"/>
              <a:t>Sprechstunden &amp; </a:t>
            </a:r>
            <a:r>
              <a:rPr lang="de-DE"/>
              <a:t>Objekteblöcke:</a:t>
            </a:r>
            <a:br>
              <a:rPr lang="de-DE"/>
            </a:br>
            <a:r>
              <a:rPr lang="de-DE"/>
              <a:t>Wie </a:t>
            </a:r>
            <a:r>
              <a:rPr lang="de-DE" dirty="0"/>
              <a:t>buche ich Sprechstunden, Termine, Räume </a:t>
            </a:r>
            <a:r>
              <a:rPr lang="de-DE"/>
              <a:t>oder Themen über AULIS?</a:t>
            </a:r>
            <a:endParaRPr lang="de-DE" sz="1800" dirty="0"/>
          </a:p>
        </p:txBody>
      </p:sp>
      <p:graphicFrame>
        <p:nvGraphicFramePr>
          <p:cNvPr id="6" name="Tabelle 9">
            <a:extLst>
              <a:ext uri="{FF2B5EF4-FFF2-40B4-BE49-F238E27FC236}">
                <a16:creationId xmlns:a16="http://schemas.microsoft.com/office/drawing/2014/main" id="{20125C54-73CF-4633-82C1-B52C4A2D2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358549"/>
              </p:ext>
            </p:extLst>
          </p:nvPr>
        </p:nvGraphicFramePr>
        <p:xfrm>
          <a:off x="792000" y="2146911"/>
          <a:ext cx="7560000" cy="2194560"/>
        </p:xfrm>
        <a:graphic>
          <a:graphicData uri="http://schemas.openxmlformats.org/drawingml/2006/table">
            <a:tbl>
              <a:tblPr bandRow="1">
                <a:tableStyleId>{10A1B5D5-9B99-4C35-A422-299274C87663}</a:tableStyleId>
              </a:tblPr>
              <a:tblGrid>
                <a:gridCol w="3780000">
                  <a:extLst>
                    <a:ext uri="{9D8B030D-6E8A-4147-A177-3AD203B41FA5}">
                      <a16:colId xmlns:a16="http://schemas.microsoft.com/office/drawing/2014/main" val="2414435975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833431287"/>
                    </a:ext>
                  </a:extLst>
                </a:gridCol>
              </a:tblGrid>
              <a:tr h="633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Sprechstunden in AULIS anlegen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2"/>
                        </a:rPr>
                        <a:t>https://aulis.hs-bremen.de/goto.php/fold/1743145</a:t>
                      </a:r>
                      <a:endParaRPr lang="de-DE" sz="1800" dirty="0">
                        <a:solidFill>
                          <a:schemeClr val="bg2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417988"/>
                  </a:ext>
                </a:extLst>
              </a:tr>
              <a:tr h="905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Buchungspool: Themen, Termine oder Räume online buchen</a:t>
                      </a:r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3"/>
                        </a:rPr>
                        <a:t>https://aulis.hs-bremen.de/goto.php/fold/1743181</a:t>
                      </a:r>
                      <a:endParaRPr lang="de-DE" sz="1800" dirty="0">
                        <a:solidFill>
                          <a:schemeClr val="bg2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0713"/>
                  </a:ext>
                </a:extLst>
              </a:tr>
              <a:tr h="362057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Support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chemeClr val="bg2"/>
                          </a:solidFill>
                          <a:hlinkClick r:id="rId4"/>
                        </a:rPr>
                        <a:t>zll-support@hs-bremen.de</a:t>
                      </a: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22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067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HSB_4zu3_türkisblau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21CE2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200"/>
          </a:spcBef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0000" indent="-180000">
          <a:spcBef>
            <a:spcPts val="200"/>
          </a:spcBef>
          <a:buClr>
            <a:schemeClr val="bg2"/>
          </a:buClr>
          <a:buFont typeface="Wingdings" panose="05000000000000000000" pitchFamily="2" charset="2"/>
          <a:buChar char="§"/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HSB">
      <a:dk1>
        <a:sysClr val="windowText" lastClr="000000"/>
      </a:dk1>
      <a:lt1>
        <a:sysClr val="window" lastClr="FFFFFF"/>
      </a:lt1>
      <a:dk2>
        <a:srgbClr val="32B4C8"/>
      </a:dk2>
      <a:lt2>
        <a:srgbClr val="0A558C"/>
      </a:lt2>
      <a:accent1>
        <a:srgbClr val="00915A"/>
      </a:accent1>
      <a:accent2>
        <a:srgbClr val="6EA53C"/>
      </a:accent2>
      <a:accent3>
        <a:srgbClr val="FABE00"/>
      </a:accent3>
      <a:accent4>
        <a:srgbClr val="F07823"/>
      </a:accent4>
      <a:accent5>
        <a:srgbClr val="C30532"/>
      </a:accent5>
      <a:accent6>
        <a:srgbClr val="7864A5"/>
      </a:accent6>
      <a:hlink>
        <a:srgbClr val="32B4C8"/>
      </a:hlink>
      <a:folHlink>
        <a:srgbClr val="F07823"/>
      </a:folHlink>
    </a:clrScheme>
    <a:fontScheme name="H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HSB_PPT-Master_4zu3_türkisblau_ras.potx</Template>
  <TotalTime>0</TotalTime>
  <Words>67</Words>
  <Application>Microsoft Office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Wingdings</vt:lpstr>
      <vt:lpstr>HSB_4zu3_türkisblau</vt:lpstr>
      <vt:lpstr>think-cell Folie</vt:lpstr>
      <vt:lpstr>Sprechstunden &amp; Objekteblöcke: Wie buche ich Sprechstunden, Termine, Räume oder Themen über AULIS?</vt:lpstr>
    </vt:vector>
  </TitlesOfParts>
  <Company>HSB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Präsentationsvorlage: Farbe türkisblau</dc:title>
  <dc:subject>Thema der Präsentation</dc:subject>
  <dc:creator>Autor der Präsentation</dc:creator>
  <dc:description>Optimiert für die PowerPoint-Version 2010</dc:description>
  <cp:lastModifiedBy>jessica.heidmann@hs-bremen.de</cp:lastModifiedBy>
  <cp:revision>174</cp:revision>
  <cp:lastPrinted>2020-08-18T10:00:05Z</cp:lastPrinted>
  <dcterms:created xsi:type="dcterms:W3CDTF">2016-01-25T15:52:04Z</dcterms:created>
  <dcterms:modified xsi:type="dcterms:W3CDTF">2026-05-12T09:56:07Z</dcterms:modified>
  <cp:category>Vorlage</cp:category>
</cp:coreProperties>
</file>