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279" r:id="rId3"/>
    <p:sldId id="280" r:id="rId4"/>
    <p:sldId id="286" r:id="rId5"/>
    <p:sldId id="282" r:id="rId6"/>
    <p:sldId id="281" r:id="rId7"/>
    <p:sldId id="283" r:id="rId8"/>
    <p:sldId id="284" r:id="rId9"/>
    <p:sldId id="287" r:id="rId10"/>
    <p:sldId id="285" r:id="rId11"/>
    <p:sldId id="288" r:id="rId12"/>
  </p:sldIdLst>
  <p:sldSz cx="9144000" cy="5143500" type="screen16x9"/>
  <p:notesSz cx="6858000" cy="9144000"/>
  <p:custDataLst>
    <p:tags r:id="rId15"/>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Über diese Folien/About these slides" id="{129BC9D4-0C9D-4880-9F0F-6474819608C3}">
          <p14:sldIdLst>
            <p14:sldId id="256"/>
          </p14:sldIdLst>
        </p14:section>
        <p14:section name="DE" id="{423EB70F-F334-486F-B9E8-3C91502C9DF6}">
          <p14:sldIdLst>
            <p14:sldId id="279"/>
            <p14:sldId id="280"/>
            <p14:sldId id="286"/>
            <p14:sldId id="282"/>
            <p14:sldId id="281"/>
          </p14:sldIdLst>
        </p14:section>
        <p14:section name="EN" id="{4993FB5D-278B-43C5-A2C6-FBE3BAD31C83}">
          <p14:sldIdLst>
            <p14:sldId id="283"/>
            <p14:sldId id="284"/>
            <p14:sldId id="287"/>
            <p14:sldId id="285"/>
            <p14:sldId id="288"/>
          </p14:sldIdLst>
        </p14:section>
      </p14:sectionLst>
    </p:ext>
    <p:ext uri="{EFAFB233-063F-42B5-8137-9DF3F51BA10A}">
      <p15:sldGuideLst xmlns:p15="http://schemas.microsoft.com/office/powerpoint/2012/main">
        <p15:guide id="1" orient="horz" pos="2935">
          <p15:clr>
            <a:srgbClr val="A4A3A4"/>
          </p15:clr>
        </p15:guide>
        <p15:guide id="2" orient="horz" pos="690">
          <p15:clr>
            <a:srgbClr val="A4A3A4"/>
          </p15:clr>
        </p15:guide>
        <p15:guide id="3" pos="158">
          <p15:clr>
            <a:srgbClr val="A4A3A4"/>
          </p15:clr>
        </p15:guide>
        <p15:guide id="4" pos="5602">
          <p15:clr>
            <a:srgbClr val="A4A3A4"/>
          </p15:clr>
        </p15:guide>
        <p15:guide id="5" pos="2812">
          <p15:clr>
            <a:srgbClr val="A4A3A4"/>
          </p15:clr>
        </p15:guide>
        <p15:guide id="6" pos="294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72479" autoAdjust="0"/>
  </p:normalViewPr>
  <p:slideViewPr>
    <p:cSldViewPr showGuides="1">
      <p:cViewPr varScale="1">
        <p:scale>
          <a:sx n="90" d="100"/>
          <a:sy n="90" d="100"/>
        </p:scale>
        <p:origin x="1608" y="60"/>
      </p:cViewPr>
      <p:guideLst>
        <p:guide orient="horz" pos="2935"/>
        <p:guide orient="horz" pos="690"/>
        <p:guide pos="158"/>
        <p:guide pos="5602"/>
        <p:guide pos="2812"/>
        <p:guide pos="294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99" d="100"/>
          <a:sy n="99" d="100"/>
        </p:scale>
        <p:origin x="-3540" y="-10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C7BCFF-A4E5-435B-978A-6DC821BA7E72}" type="doc">
      <dgm:prSet loTypeId="urn:microsoft.com/office/officeart/2005/8/layout/pyramid2" loCatId="pyramid" qsTypeId="urn:microsoft.com/office/officeart/2005/8/quickstyle/simple1" qsCatId="simple" csTypeId="urn:microsoft.com/office/officeart/2005/8/colors/accent4_5" csCatId="accent4" phldr="1"/>
      <dgm:spPr/>
    </dgm:pt>
    <dgm:pt modelId="{1B403713-DAE3-49FD-8337-F76B418B46F2}">
      <dgm:prSet phldrT="[Text]"/>
      <dgm:spPr>
        <a:solidFill>
          <a:schemeClr val="accent4">
            <a:alpha val="90000"/>
          </a:schemeClr>
        </a:solidFill>
      </dgm:spPr>
      <dgm:t>
        <a:bodyPr/>
        <a:lstStyle/>
        <a:p>
          <a:r>
            <a:rPr lang="de-DE" dirty="0">
              <a:solidFill>
                <a:schemeClr val="bg1"/>
              </a:solidFill>
            </a:rPr>
            <a:t>Keine Nutzung </a:t>
          </a:r>
          <a:br>
            <a:rPr lang="de-DE" dirty="0">
              <a:solidFill>
                <a:schemeClr val="bg1"/>
              </a:solidFill>
            </a:rPr>
          </a:br>
          <a:r>
            <a:rPr lang="de-DE" dirty="0">
              <a:solidFill>
                <a:schemeClr val="bg1"/>
              </a:solidFill>
            </a:rPr>
            <a:t>von Gen KI</a:t>
          </a:r>
        </a:p>
      </dgm:t>
    </dgm:pt>
    <dgm:pt modelId="{060858C3-6269-45A2-A0AF-722F1B23313B}" type="parTrans" cxnId="{C2FBB9EC-5C4B-426F-A4D1-475123CF4625}">
      <dgm:prSet/>
      <dgm:spPr/>
      <dgm:t>
        <a:bodyPr/>
        <a:lstStyle/>
        <a:p>
          <a:endParaRPr lang="de-DE"/>
        </a:p>
      </dgm:t>
    </dgm:pt>
    <dgm:pt modelId="{1A9500B1-F79B-44AA-B458-249FA349F918}" type="sibTrans" cxnId="{C2FBB9EC-5C4B-426F-A4D1-475123CF4625}">
      <dgm:prSet/>
      <dgm:spPr/>
      <dgm:t>
        <a:bodyPr/>
        <a:lstStyle/>
        <a:p>
          <a:endParaRPr lang="de-DE"/>
        </a:p>
      </dgm:t>
    </dgm:pt>
    <dgm:pt modelId="{EEAE202F-4301-4146-B260-04FAD8A50776}">
      <dgm:prSet phldrT="[Text]"/>
      <dgm:spPr>
        <a:solidFill>
          <a:schemeClr val="accent4">
            <a:alpha val="90000"/>
          </a:schemeClr>
        </a:solidFill>
      </dgm:spPr>
      <dgm:t>
        <a:bodyPr/>
        <a:lstStyle/>
        <a:p>
          <a:r>
            <a:rPr lang="de-DE" dirty="0">
              <a:solidFill>
                <a:schemeClr val="bg1"/>
              </a:solidFill>
            </a:rPr>
            <a:t>Gezielte KI-Einbindung mit klaren Nutzungsgrenzen</a:t>
          </a:r>
        </a:p>
      </dgm:t>
    </dgm:pt>
    <dgm:pt modelId="{6605499F-CE88-46F9-80C6-0B2337DA5458}" type="parTrans" cxnId="{E8716E9C-61F1-4AD2-A3D4-617A7D3E9150}">
      <dgm:prSet/>
      <dgm:spPr/>
      <dgm:t>
        <a:bodyPr/>
        <a:lstStyle/>
        <a:p>
          <a:endParaRPr lang="de-DE"/>
        </a:p>
      </dgm:t>
    </dgm:pt>
    <dgm:pt modelId="{02536B21-2A7F-41E3-8530-922D1D34547C}" type="sibTrans" cxnId="{E8716E9C-61F1-4AD2-A3D4-617A7D3E9150}">
      <dgm:prSet/>
      <dgm:spPr/>
      <dgm:t>
        <a:bodyPr/>
        <a:lstStyle/>
        <a:p>
          <a:endParaRPr lang="de-DE"/>
        </a:p>
      </dgm:t>
    </dgm:pt>
    <dgm:pt modelId="{CB3A30A4-4562-493E-8AB2-590B934E2C1B}">
      <dgm:prSet phldrT="[Text]"/>
      <dgm:spPr>
        <a:solidFill>
          <a:schemeClr val="accent4">
            <a:lumMod val="75000"/>
            <a:alpha val="90000"/>
          </a:schemeClr>
        </a:solidFill>
      </dgm:spPr>
      <dgm:t>
        <a:bodyPr/>
        <a:lstStyle/>
        <a:p>
          <a:r>
            <a:rPr lang="de-DE" dirty="0">
              <a:solidFill>
                <a:schemeClr val="bg1"/>
              </a:solidFill>
            </a:rPr>
            <a:t>Selektiver Einsatz spezifischer KI-Tools</a:t>
          </a:r>
        </a:p>
      </dgm:t>
    </dgm:pt>
    <dgm:pt modelId="{F0F5F4F6-347E-4D29-B683-34D1BA925B53}" type="parTrans" cxnId="{E8343737-D205-401E-8887-EB4FC0A2BD6A}">
      <dgm:prSet/>
      <dgm:spPr/>
      <dgm:t>
        <a:bodyPr/>
        <a:lstStyle/>
        <a:p>
          <a:endParaRPr lang="de-DE"/>
        </a:p>
      </dgm:t>
    </dgm:pt>
    <dgm:pt modelId="{7D874383-E459-4EAF-987D-2704C8A4CA97}" type="sibTrans" cxnId="{E8343737-D205-401E-8887-EB4FC0A2BD6A}">
      <dgm:prSet/>
      <dgm:spPr/>
      <dgm:t>
        <a:bodyPr/>
        <a:lstStyle/>
        <a:p>
          <a:endParaRPr lang="de-DE"/>
        </a:p>
      </dgm:t>
    </dgm:pt>
    <dgm:pt modelId="{07DAB8F9-2132-4887-94CB-04849B3C0C89}">
      <dgm:prSet phldrT="[Text]"/>
      <dgm:spPr>
        <a:solidFill>
          <a:schemeClr val="accent4">
            <a:alpha val="90000"/>
          </a:schemeClr>
        </a:solidFill>
      </dgm:spPr>
      <dgm:t>
        <a:bodyPr/>
        <a:lstStyle/>
        <a:p>
          <a:r>
            <a:rPr lang="de-DE" dirty="0">
              <a:solidFill>
                <a:schemeClr val="bg1"/>
              </a:solidFill>
            </a:rPr>
            <a:t>Uneingeschränkte Nutzung von KI</a:t>
          </a:r>
        </a:p>
      </dgm:t>
    </dgm:pt>
    <dgm:pt modelId="{F2AB192C-EA2F-4FCE-8215-D8BDBD586174}" type="parTrans" cxnId="{38AB1C2F-BC35-4361-95C9-7B8C4D014AD6}">
      <dgm:prSet/>
      <dgm:spPr/>
      <dgm:t>
        <a:bodyPr/>
        <a:lstStyle/>
        <a:p>
          <a:endParaRPr lang="de-DE"/>
        </a:p>
      </dgm:t>
    </dgm:pt>
    <dgm:pt modelId="{7EB05A83-DCFD-48E2-8BDB-70EB9958D5E1}" type="sibTrans" cxnId="{38AB1C2F-BC35-4361-95C9-7B8C4D014AD6}">
      <dgm:prSet/>
      <dgm:spPr/>
      <dgm:t>
        <a:bodyPr/>
        <a:lstStyle/>
        <a:p>
          <a:endParaRPr lang="de-DE"/>
        </a:p>
      </dgm:t>
    </dgm:pt>
    <dgm:pt modelId="{22B65FCA-2267-46E9-8B7F-325C90210B77}" type="pres">
      <dgm:prSet presAssocID="{5AC7BCFF-A4E5-435B-978A-6DC821BA7E72}" presName="compositeShape" presStyleCnt="0">
        <dgm:presLayoutVars>
          <dgm:dir/>
          <dgm:resizeHandles/>
        </dgm:presLayoutVars>
      </dgm:prSet>
      <dgm:spPr/>
    </dgm:pt>
    <dgm:pt modelId="{3C1B4C6F-8203-49C5-81E2-40429660EB01}" type="pres">
      <dgm:prSet presAssocID="{5AC7BCFF-A4E5-435B-978A-6DC821BA7E72}" presName="pyramid" presStyleLbl="node1" presStyleIdx="0" presStyleCnt="1"/>
      <dgm:spPr>
        <a:solidFill>
          <a:schemeClr val="accent4">
            <a:lumMod val="60000"/>
            <a:lumOff val="40000"/>
            <a:alpha val="90000"/>
          </a:schemeClr>
        </a:solidFill>
      </dgm:spPr>
    </dgm:pt>
    <dgm:pt modelId="{B9173E54-AFE5-46CD-893E-F632C107479E}" type="pres">
      <dgm:prSet presAssocID="{5AC7BCFF-A4E5-435B-978A-6DC821BA7E72}" presName="theList" presStyleCnt="0"/>
      <dgm:spPr/>
    </dgm:pt>
    <dgm:pt modelId="{3BDB5260-82FE-449F-A986-6D719748935E}" type="pres">
      <dgm:prSet presAssocID="{1B403713-DAE3-49FD-8337-F76B418B46F2}" presName="aNode" presStyleLbl="fgAcc1" presStyleIdx="0" presStyleCnt="4">
        <dgm:presLayoutVars>
          <dgm:bulletEnabled val="1"/>
        </dgm:presLayoutVars>
      </dgm:prSet>
      <dgm:spPr/>
    </dgm:pt>
    <dgm:pt modelId="{0A23BC86-67D1-4955-BBA5-350585A00804}" type="pres">
      <dgm:prSet presAssocID="{1B403713-DAE3-49FD-8337-F76B418B46F2}" presName="aSpace" presStyleCnt="0"/>
      <dgm:spPr/>
    </dgm:pt>
    <dgm:pt modelId="{C86D6860-6D1E-4041-A3AB-F4D1ED00A86E}" type="pres">
      <dgm:prSet presAssocID="{EEAE202F-4301-4146-B260-04FAD8A50776}" presName="aNode" presStyleLbl="fgAcc1" presStyleIdx="1" presStyleCnt="4">
        <dgm:presLayoutVars>
          <dgm:bulletEnabled val="1"/>
        </dgm:presLayoutVars>
      </dgm:prSet>
      <dgm:spPr/>
    </dgm:pt>
    <dgm:pt modelId="{47F198DF-250C-4E70-974A-164AC47C91A5}" type="pres">
      <dgm:prSet presAssocID="{EEAE202F-4301-4146-B260-04FAD8A50776}" presName="aSpace" presStyleCnt="0"/>
      <dgm:spPr/>
    </dgm:pt>
    <dgm:pt modelId="{70385B49-135A-4F53-BCF9-FD8B2726725A}" type="pres">
      <dgm:prSet presAssocID="{CB3A30A4-4562-493E-8AB2-590B934E2C1B}" presName="aNode" presStyleLbl="fgAcc1" presStyleIdx="2" presStyleCnt="4">
        <dgm:presLayoutVars>
          <dgm:bulletEnabled val="1"/>
        </dgm:presLayoutVars>
      </dgm:prSet>
      <dgm:spPr/>
    </dgm:pt>
    <dgm:pt modelId="{C846278E-FDD8-427B-98AE-F9DC78C8DDFE}" type="pres">
      <dgm:prSet presAssocID="{CB3A30A4-4562-493E-8AB2-590B934E2C1B}" presName="aSpace" presStyleCnt="0"/>
      <dgm:spPr/>
    </dgm:pt>
    <dgm:pt modelId="{B9CB96C4-9873-468F-8481-5DA787E0B6AB}" type="pres">
      <dgm:prSet presAssocID="{07DAB8F9-2132-4887-94CB-04849B3C0C89}" presName="aNode" presStyleLbl="fgAcc1" presStyleIdx="3" presStyleCnt="4">
        <dgm:presLayoutVars>
          <dgm:bulletEnabled val="1"/>
        </dgm:presLayoutVars>
      </dgm:prSet>
      <dgm:spPr/>
    </dgm:pt>
    <dgm:pt modelId="{ECC9B4FE-DC69-409A-90FF-F25CBF491EFF}" type="pres">
      <dgm:prSet presAssocID="{07DAB8F9-2132-4887-94CB-04849B3C0C89}" presName="aSpace" presStyleCnt="0"/>
      <dgm:spPr/>
    </dgm:pt>
  </dgm:ptLst>
  <dgm:cxnLst>
    <dgm:cxn modelId="{98392F0A-2AC3-4E07-AE1A-B427694AD440}" type="presOf" srcId="{5AC7BCFF-A4E5-435B-978A-6DC821BA7E72}" destId="{22B65FCA-2267-46E9-8B7F-325C90210B77}" srcOrd="0" destOrd="0" presId="urn:microsoft.com/office/officeart/2005/8/layout/pyramid2"/>
    <dgm:cxn modelId="{C8CA3A2C-0D4D-47A6-BC2C-7D2C422BEBA4}" type="presOf" srcId="{CB3A30A4-4562-493E-8AB2-590B934E2C1B}" destId="{70385B49-135A-4F53-BCF9-FD8B2726725A}" srcOrd="0" destOrd="0" presId="urn:microsoft.com/office/officeart/2005/8/layout/pyramid2"/>
    <dgm:cxn modelId="{38AB1C2F-BC35-4361-95C9-7B8C4D014AD6}" srcId="{5AC7BCFF-A4E5-435B-978A-6DC821BA7E72}" destId="{07DAB8F9-2132-4887-94CB-04849B3C0C89}" srcOrd="3" destOrd="0" parTransId="{F2AB192C-EA2F-4FCE-8215-D8BDBD586174}" sibTransId="{7EB05A83-DCFD-48E2-8BDB-70EB9958D5E1}"/>
    <dgm:cxn modelId="{E8343737-D205-401E-8887-EB4FC0A2BD6A}" srcId="{5AC7BCFF-A4E5-435B-978A-6DC821BA7E72}" destId="{CB3A30A4-4562-493E-8AB2-590B934E2C1B}" srcOrd="2" destOrd="0" parTransId="{F0F5F4F6-347E-4D29-B683-34D1BA925B53}" sibTransId="{7D874383-E459-4EAF-987D-2704C8A4CA97}"/>
    <dgm:cxn modelId="{61155F6D-EE97-4994-907D-A8786D0F6F89}" type="presOf" srcId="{1B403713-DAE3-49FD-8337-F76B418B46F2}" destId="{3BDB5260-82FE-449F-A986-6D719748935E}" srcOrd="0" destOrd="0" presId="urn:microsoft.com/office/officeart/2005/8/layout/pyramid2"/>
    <dgm:cxn modelId="{AE7A1D7E-9889-4309-8C99-C1878BD21A74}" type="presOf" srcId="{EEAE202F-4301-4146-B260-04FAD8A50776}" destId="{C86D6860-6D1E-4041-A3AB-F4D1ED00A86E}" srcOrd="0" destOrd="0" presId="urn:microsoft.com/office/officeart/2005/8/layout/pyramid2"/>
    <dgm:cxn modelId="{3D245694-683F-48CD-B78A-99DB4754BA45}" type="presOf" srcId="{07DAB8F9-2132-4887-94CB-04849B3C0C89}" destId="{B9CB96C4-9873-468F-8481-5DA787E0B6AB}" srcOrd="0" destOrd="0" presId="urn:microsoft.com/office/officeart/2005/8/layout/pyramid2"/>
    <dgm:cxn modelId="{E8716E9C-61F1-4AD2-A3D4-617A7D3E9150}" srcId="{5AC7BCFF-A4E5-435B-978A-6DC821BA7E72}" destId="{EEAE202F-4301-4146-B260-04FAD8A50776}" srcOrd="1" destOrd="0" parTransId="{6605499F-CE88-46F9-80C6-0B2337DA5458}" sibTransId="{02536B21-2A7F-41E3-8530-922D1D34547C}"/>
    <dgm:cxn modelId="{C2FBB9EC-5C4B-426F-A4D1-475123CF4625}" srcId="{5AC7BCFF-A4E5-435B-978A-6DC821BA7E72}" destId="{1B403713-DAE3-49FD-8337-F76B418B46F2}" srcOrd="0" destOrd="0" parTransId="{060858C3-6269-45A2-A0AF-722F1B23313B}" sibTransId="{1A9500B1-F79B-44AA-B458-249FA349F918}"/>
    <dgm:cxn modelId="{C57E0946-EB05-467E-9257-8D24FDC9E378}" type="presParOf" srcId="{22B65FCA-2267-46E9-8B7F-325C90210B77}" destId="{3C1B4C6F-8203-49C5-81E2-40429660EB01}" srcOrd="0" destOrd="0" presId="urn:microsoft.com/office/officeart/2005/8/layout/pyramid2"/>
    <dgm:cxn modelId="{F33D9C90-BA5F-4BC0-A36C-7E65E1A7000E}" type="presParOf" srcId="{22B65FCA-2267-46E9-8B7F-325C90210B77}" destId="{B9173E54-AFE5-46CD-893E-F632C107479E}" srcOrd="1" destOrd="0" presId="urn:microsoft.com/office/officeart/2005/8/layout/pyramid2"/>
    <dgm:cxn modelId="{6DD17D67-AFDE-4CB9-A15B-25E27DF09130}" type="presParOf" srcId="{B9173E54-AFE5-46CD-893E-F632C107479E}" destId="{3BDB5260-82FE-449F-A986-6D719748935E}" srcOrd="0" destOrd="0" presId="urn:microsoft.com/office/officeart/2005/8/layout/pyramid2"/>
    <dgm:cxn modelId="{257B889B-8DCB-4FAC-85AB-1F0DD24A85DC}" type="presParOf" srcId="{B9173E54-AFE5-46CD-893E-F632C107479E}" destId="{0A23BC86-67D1-4955-BBA5-350585A00804}" srcOrd="1" destOrd="0" presId="urn:microsoft.com/office/officeart/2005/8/layout/pyramid2"/>
    <dgm:cxn modelId="{BD7306A2-8237-4ACC-93F2-59A52F83D8DC}" type="presParOf" srcId="{B9173E54-AFE5-46CD-893E-F632C107479E}" destId="{C86D6860-6D1E-4041-A3AB-F4D1ED00A86E}" srcOrd="2" destOrd="0" presId="urn:microsoft.com/office/officeart/2005/8/layout/pyramid2"/>
    <dgm:cxn modelId="{89C85D2B-6A92-4CE8-864E-4326BDC74B00}" type="presParOf" srcId="{B9173E54-AFE5-46CD-893E-F632C107479E}" destId="{47F198DF-250C-4E70-974A-164AC47C91A5}" srcOrd="3" destOrd="0" presId="urn:microsoft.com/office/officeart/2005/8/layout/pyramid2"/>
    <dgm:cxn modelId="{B06F67FE-0A01-4C07-BB75-0E86326EF2B6}" type="presParOf" srcId="{B9173E54-AFE5-46CD-893E-F632C107479E}" destId="{70385B49-135A-4F53-BCF9-FD8B2726725A}" srcOrd="4" destOrd="0" presId="urn:microsoft.com/office/officeart/2005/8/layout/pyramid2"/>
    <dgm:cxn modelId="{031F94E9-2A97-4293-8465-760DC396688A}" type="presParOf" srcId="{B9173E54-AFE5-46CD-893E-F632C107479E}" destId="{C846278E-FDD8-427B-98AE-F9DC78C8DDFE}" srcOrd="5" destOrd="0" presId="urn:microsoft.com/office/officeart/2005/8/layout/pyramid2"/>
    <dgm:cxn modelId="{8D515CEC-25D8-418D-A1B7-B81FF69C279B}" type="presParOf" srcId="{B9173E54-AFE5-46CD-893E-F632C107479E}" destId="{B9CB96C4-9873-468F-8481-5DA787E0B6AB}" srcOrd="6" destOrd="0" presId="urn:microsoft.com/office/officeart/2005/8/layout/pyramid2"/>
    <dgm:cxn modelId="{90DA64D8-E366-4C8F-A581-30561F11DA61}" type="presParOf" srcId="{B9173E54-AFE5-46CD-893E-F632C107479E}" destId="{ECC9B4FE-DC69-409A-90FF-F25CBF491EFF}" srcOrd="7"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C7BCFF-A4E5-435B-978A-6DC821BA7E72}" type="doc">
      <dgm:prSet loTypeId="urn:microsoft.com/office/officeart/2005/8/layout/pyramid2" loCatId="pyramid" qsTypeId="urn:microsoft.com/office/officeart/2005/8/quickstyle/simple1" qsCatId="simple" csTypeId="urn:microsoft.com/office/officeart/2005/8/colors/accent4_5" csCatId="accent4" phldr="1"/>
      <dgm:spPr/>
    </dgm:pt>
    <dgm:pt modelId="{1B403713-DAE3-49FD-8337-F76B418B46F2}">
      <dgm:prSet phldrT="[Text]"/>
      <dgm:spPr>
        <a:solidFill>
          <a:schemeClr val="accent4">
            <a:alpha val="90000"/>
          </a:schemeClr>
        </a:solidFill>
      </dgm:spPr>
      <dgm:t>
        <a:bodyPr/>
        <a:lstStyle/>
        <a:p>
          <a:r>
            <a:rPr lang="de-DE" dirty="0">
              <a:solidFill>
                <a:schemeClr val="bg1"/>
              </a:solidFill>
            </a:rPr>
            <a:t>Use </a:t>
          </a:r>
          <a:r>
            <a:rPr lang="de-DE" dirty="0" err="1">
              <a:solidFill>
                <a:schemeClr val="bg1"/>
              </a:solidFill>
            </a:rPr>
            <a:t>of</a:t>
          </a:r>
          <a:r>
            <a:rPr lang="de-DE" dirty="0">
              <a:solidFill>
                <a:schemeClr val="bg1"/>
              </a:solidFill>
            </a:rPr>
            <a:t> </a:t>
          </a:r>
          <a:r>
            <a:rPr lang="de-DE" dirty="0" err="1">
              <a:solidFill>
                <a:schemeClr val="bg1"/>
              </a:solidFill>
            </a:rPr>
            <a:t>GenAI</a:t>
          </a:r>
          <a:r>
            <a:rPr lang="de-DE" dirty="0">
              <a:solidFill>
                <a:schemeClr val="bg1"/>
              </a:solidFill>
            </a:rPr>
            <a:t> not </a:t>
          </a:r>
          <a:r>
            <a:rPr lang="de-DE" dirty="0" err="1">
              <a:solidFill>
                <a:schemeClr val="bg1"/>
              </a:solidFill>
            </a:rPr>
            <a:t>permitted</a:t>
          </a:r>
          <a:endParaRPr lang="de-DE" dirty="0">
            <a:solidFill>
              <a:schemeClr val="bg1"/>
            </a:solidFill>
          </a:endParaRPr>
        </a:p>
      </dgm:t>
    </dgm:pt>
    <dgm:pt modelId="{060858C3-6269-45A2-A0AF-722F1B23313B}" type="parTrans" cxnId="{C2FBB9EC-5C4B-426F-A4D1-475123CF4625}">
      <dgm:prSet/>
      <dgm:spPr/>
      <dgm:t>
        <a:bodyPr/>
        <a:lstStyle/>
        <a:p>
          <a:endParaRPr lang="de-DE"/>
        </a:p>
      </dgm:t>
    </dgm:pt>
    <dgm:pt modelId="{1A9500B1-F79B-44AA-B458-249FA349F918}" type="sibTrans" cxnId="{C2FBB9EC-5C4B-426F-A4D1-475123CF4625}">
      <dgm:prSet/>
      <dgm:spPr/>
      <dgm:t>
        <a:bodyPr/>
        <a:lstStyle/>
        <a:p>
          <a:endParaRPr lang="de-DE"/>
        </a:p>
      </dgm:t>
    </dgm:pt>
    <dgm:pt modelId="{EEAE202F-4301-4146-B260-04FAD8A50776}">
      <dgm:prSet phldrT="[Text]"/>
      <dgm:spPr>
        <a:solidFill>
          <a:schemeClr val="accent4">
            <a:alpha val="90000"/>
          </a:schemeClr>
        </a:solidFill>
      </dgm:spPr>
      <dgm:t>
        <a:bodyPr/>
        <a:lstStyle/>
        <a:p>
          <a:r>
            <a:rPr lang="de-DE" dirty="0" err="1">
              <a:solidFill>
                <a:schemeClr val="bg1"/>
              </a:solidFill>
            </a:rPr>
            <a:t>Targeted</a:t>
          </a:r>
          <a:r>
            <a:rPr lang="de-DE" dirty="0">
              <a:solidFill>
                <a:schemeClr val="bg1"/>
              </a:solidFill>
            </a:rPr>
            <a:t> AI Integration </a:t>
          </a:r>
          <a:r>
            <a:rPr lang="de-DE" dirty="0" err="1">
              <a:solidFill>
                <a:schemeClr val="bg1"/>
              </a:solidFill>
            </a:rPr>
            <a:t>with</a:t>
          </a:r>
          <a:r>
            <a:rPr lang="de-DE" dirty="0">
              <a:solidFill>
                <a:schemeClr val="bg1"/>
              </a:solidFill>
            </a:rPr>
            <a:t> </a:t>
          </a:r>
          <a:r>
            <a:rPr lang="de-DE" dirty="0" err="1">
              <a:solidFill>
                <a:schemeClr val="bg1"/>
              </a:solidFill>
            </a:rPr>
            <a:t>defined</a:t>
          </a:r>
          <a:r>
            <a:rPr lang="de-DE" dirty="0">
              <a:solidFill>
                <a:schemeClr val="bg1"/>
              </a:solidFill>
            </a:rPr>
            <a:t> </a:t>
          </a:r>
          <a:r>
            <a:rPr lang="de-DE" dirty="0" err="1">
              <a:solidFill>
                <a:schemeClr val="bg1"/>
              </a:solidFill>
            </a:rPr>
            <a:t>limits</a:t>
          </a:r>
          <a:r>
            <a:rPr lang="de-DE" dirty="0">
              <a:solidFill>
                <a:schemeClr val="bg1"/>
              </a:solidFill>
            </a:rPr>
            <a:t> </a:t>
          </a:r>
          <a:r>
            <a:rPr lang="de-DE" dirty="0" err="1">
              <a:solidFill>
                <a:schemeClr val="bg1"/>
              </a:solidFill>
            </a:rPr>
            <a:t>of</a:t>
          </a:r>
          <a:r>
            <a:rPr lang="de-DE" dirty="0">
              <a:solidFill>
                <a:schemeClr val="bg1"/>
              </a:solidFill>
            </a:rPr>
            <a:t> </a:t>
          </a:r>
          <a:r>
            <a:rPr lang="de-DE" dirty="0" err="1">
              <a:solidFill>
                <a:schemeClr val="bg1"/>
              </a:solidFill>
            </a:rPr>
            <a:t>use</a:t>
          </a:r>
          <a:endParaRPr lang="de-DE" dirty="0">
            <a:solidFill>
              <a:schemeClr val="bg1"/>
            </a:solidFill>
          </a:endParaRPr>
        </a:p>
      </dgm:t>
    </dgm:pt>
    <dgm:pt modelId="{6605499F-CE88-46F9-80C6-0B2337DA5458}" type="parTrans" cxnId="{E8716E9C-61F1-4AD2-A3D4-617A7D3E9150}">
      <dgm:prSet/>
      <dgm:spPr/>
      <dgm:t>
        <a:bodyPr/>
        <a:lstStyle/>
        <a:p>
          <a:endParaRPr lang="de-DE"/>
        </a:p>
      </dgm:t>
    </dgm:pt>
    <dgm:pt modelId="{02536B21-2A7F-41E3-8530-922D1D34547C}" type="sibTrans" cxnId="{E8716E9C-61F1-4AD2-A3D4-617A7D3E9150}">
      <dgm:prSet/>
      <dgm:spPr/>
      <dgm:t>
        <a:bodyPr/>
        <a:lstStyle/>
        <a:p>
          <a:endParaRPr lang="de-DE"/>
        </a:p>
      </dgm:t>
    </dgm:pt>
    <dgm:pt modelId="{CB3A30A4-4562-493E-8AB2-590B934E2C1B}">
      <dgm:prSet phldrT="[Text]"/>
      <dgm:spPr>
        <a:solidFill>
          <a:schemeClr val="accent4">
            <a:lumMod val="75000"/>
            <a:alpha val="90000"/>
          </a:schemeClr>
        </a:solidFill>
      </dgm:spPr>
      <dgm:t>
        <a:bodyPr/>
        <a:lstStyle/>
        <a:p>
          <a:r>
            <a:rPr lang="de-DE" dirty="0">
              <a:solidFill>
                <a:schemeClr val="bg1"/>
              </a:solidFill>
            </a:rPr>
            <a:t>Limited Use </a:t>
          </a:r>
          <a:r>
            <a:rPr lang="de-DE" dirty="0" err="1">
              <a:solidFill>
                <a:schemeClr val="bg1"/>
              </a:solidFill>
            </a:rPr>
            <a:t>of</a:t>
          </a:r>
          <a:r>
            <a:rPr lang="de-DE" dirty="0">
              <a:solidFill>
                <a:schemeClr val="bg1"/>
              </a:solidFill>
            </a:rPr>
            <a:t> </a:t>
          </a:r>
          <a:r>
            <a:rPr lang="de-DE" dirty="0" err="1">
              <a:solidFill>
                <a:schemeClr val="bg1"/>
              </a:solidFill>
            </a:rPr>
            <a:t>Approved</a:t>
          </a:r>
          <a:r>
            <a:rPr lang="de-DE" dirty="0">
              <a:solidFill>
                <a:schemeClr val="bg1"/>
              </a:solidFill>
            </a:rPr>
            <a:t> AI Tools</a:t>
          </a:r>
        </a:p>
      </dgm:t>
    </dgm:pt>
    <dgm:pt modelId="{F0F5F4F6-347E-4D29-B683-34D1BA925B53}" type="parTrans" cxnId="{E8343737-D205-401E-8887-EB4FC0A2BD6A}">
      <dgm:prSet/>
      <dgm:spPr/>
      <dgm:t>
        <a:bodyPr/>
        <a:lstStyle/>
        <a:p>
          <a:endParaRPr lang="de-DE"/>
        </a:p>
      </dgm:t>
    </dgm:pt>
    <dgm:pt modelId="{7D874383-E459-4EAF-987D-2704C8A4CA97}" type="sibTrans" cxnId="{E8343737-D205-401E-8887-EB4FC0A2BD6A}">
      <dgm:prSet/>
      <dgm:spPr/>
      <dgm:t>
        <a:bodyPr/>
        <a:lstStyle/>
        <a:p>
          <a:endParaRPr lang="de-DE"/>
        </a:p>
      </dgm:t>
    </dgm:pt>
    <dgm:pt modelId="{07DAB8F9-2132-4887-94CB-04849B3C0C89}">
      <dgm:prSet phldrT="[Text]"/>
      <dgm:spPr>
        <a:solidFill>
          <a:schemeClr val="accent4">
            <a:alpha val="90000"/>
          </a:schemeClr>
        </a:solidFill>
      </dgm:spPr>
      <dgm:t>
        <a:bodyPr/>
        <a:lstStyle/>
        <a:p>
          <a:r>
            <a:rPr lang="de-DE" dirty="0">
              <a:solidFill>
                <a:schemeClr val="bg1"/>
              </a:solidFill>
            </a:rPr>
            <a:t>AI </a:t>
          </a:r>
          <a:r>
            <a:rPr lang="de-DE" dirty="0" err="1">
              <a:solidFill>
                <a:schemeClr val="bg1"/>
              </a:solidFill>
            </a:rPr>
            <a:t>use</a:t>
          </a:r>
          <a:r>
            <a:rPr lang="de-DE" dirty="0">
              <a:solidFill>
                <a:schemeClr val="bg1"/>
              </a:solidFill>
            </a:rPr>
            <a:t> </a:t>
          </a:r>
          <a:r>
            <a:rPr lang="de-DE" dirty="0" err="1">
              <a:solidFill>
                <a:schemeClr val="bg1"/>
              </a:solidFill>
            </a:rPr>
            <a:t>permitted</a:t>
          </a:r>
          <a:r>
            <a:rPr lang="de-DE" dirty="0">
              <a:solidFill>
                <a:schemeClr val="bg1"/>
              </a:solidFill>
            </a:rPr>
            <a:t> </a:t>
          </a:r>
          <a:r>
            <a:rPr lang="de-DE" dirty="0" err="1">
              <a:solidFill>
                <a:schemeClr val="bg1"/>
              </a:solidFill>
            </a:rPr>
            <a:t>without</a:t>
          </a:r>
          <a:r>
            <a:rPr lang="de-DE" dirty="0">
              <a:solidFill>
                <a:schemeClr val="bg1"/>
              </a:solidFill>
            </a:rPr>
            <a:t> </a:t>
          </a:r>
          <a:r>
            <a:rPr lang="de-DE" dirty="0" err="1">
              <a:solidFill>
                <a:schemeClr val="bg1"/>
              </a:solidFill>
            </a:rPr>
            <a:t>restrictions</a:t>
          </a:r>
          <a:endParaRPr lang="de-DE" dirty="0">
            <a:solidFill>
              <a:schemeClr val="bg1"/>
            </a:solidFill>
          </a:endParaRPr>
        </a:p>
      </dgm:t>
    </dgm:pt>
    <dgm:pt modelId="{F2AB192C-EA2F-4FCE-8215-D8BDBD586174}" type="parTrans" cxnId="{38AB1C2F-BC35-4361-95C9-7B8C4D014AD6}">
      <dgm:prSet/>
      <dgm:spPr/>
      <dgm:t>
        <a:bodyPr/>
        <a:lstStyle/>
        <a:p>
          <a:endParaRPr lang="de-DE"/>
        </a:p>
      </dgm:t>
    </dgm:pt>
    <dgm:pt modelId="{7EB05A83-DCFD-48E2-8BDB-70EB9958D5E1}" type="sibTrans" cxnId="{38AB1C2F-BC35-4361-95C9-7B8C4D014AD6}">
      <dgm:prSet/>
      <dgm:spPr/>
      <dgm:t>
        <a:bodyPr/>
        <a:lstStyle/>
        <a:p>
          <a:endParaRPr lang="de-DE"/>
        </a:p>
      </dgm:t>
    </dgm:pt>
    <dgm:pt modelId="{22B65FCA-2267-46E9-8B7F-325C90210B77}" type="pres">
      <dgm:prSet presAssocID="{5AC7BCFF-A4E5-435B-978A-6DC821BA7E72}" presName="compositeShape" presStyleCnt="0">
        <dgm:presLayoutVars>
          <dgm:dir/>
          <dgm:resizeHandles/>
        </dgm:presLayoutVars>
      </dgm:prSet>
      <dgm:spPr/>
    </dgm:pt>
    <dgm:pt modelId="{3C1B4C6F-8203-49C5-81E2-40429660EB01}" type="pres">
      <dgm:prSet presAssocID="{5AC7BCFF-A4E5-435B-978A-6DC821BA7E72}" presName="pyramid" presStyleLbl="node1" presStyleIdx="0" presStyleCnt="1"/>
      <dgm:spPr>
        <a:solidFill>
          <a:schemeClr val="accent4">
            <a:lumMod val="60000"/>
            <a:lumOff val="40000"/>
            <a:alpha val="90000"/>
          </a:schemeClr>
        </a:solidFill>
      </dgm:spPr>
    </dgm:pt>
    <dgm:pt modelId="{B9173E54-AFE5-46CD-893E-F632C107479E}" type="pres">
      <dgm:prSet presAssocID="{5AC7BCFF-A4E5-435B-978A-6DC821BA7E72}" presName="theList" presStyleCnt="0"/>
      <dgm:spPr/>
    </dgm:pt>
    <dgm:pt modelId="{3BDB5260-82FE-449F-A986-6D719748935E}" type="pres">
      <dgm:prSet presAssocID="{1B403713-DAE3-49FD-8337-F76B418B46F2}" presName="aNode" presStyleLbl="fgAcc1" presStyleIdx="0" presStyleCnt="4">
        <dgm:presLayoutVars>
          <dgm:bulletEnabled val="1"/>
        </dgm:presLayoutVars>
      </dgm:prSet>
      <dgm:spPr/>
    </dgm:pt>
    <dgm:pt modelId="{0A23BC86-67D1-4955-BBA5-350585A00804}" type="pres">
      <dgm:prSet presAssocID="{1B403713-DAE3-49FD-8337-F76B418B46F2}" presName="aSpace" presStyleCnt="0"/>
      <dgm:spPr/>
    </dgm:pt>
    <dgm:pt modelId="{C86D6860-6D1E-4041-A3AB-F4D1ED00A86E}" type="pres">
      <dgm:prSet presAssocID="{EEAE202F-4301-4146-B260-04FAD8A50776}" presName="aNode" presStyleLbl="fgAcc1" presStyleIdx="1" presStyleCnt="4">
        <dgm:presLayoutVars>
          <dgm:bulletEnabled val="1"/>
        </dgm:presLayoutVars>
      </dgm:prSet>
      <dgm:spPr/>
    </dgm:pt>
    <dgm:pt modelId="{47F198DF-250C-4E70-974A-164AC47C91A5}" type="pres">
      <dgm:prSet presAssocID="{EEAE202F-4301-4146-B260-04FAD8A50776}" presName="aSpace" presStyleCnt="0"/>
      <dgm:spPr/>
    </dgm:pt>
    <dgm:pt modelId="{70385B49-135A-4F53-BCF9-FD8B2726725A}" type="pres">
      <dgm:prSet presAssocID="{CB3A30A4-4562-493E-8AB2-590B934E2C1B}" presName="aNode" presStyleLbl="fgAcc1" presStyleIdx="2" presStyleCnt="4">
        <dgm:presLayoutVars>
          <dgm:bulletEnabled val="1"/>
        </dgm:presLayoutVars>
      </dgm:prSet>
      <dgm:spPr/>
    </dgm:pt>
    <dgm:pt modelId="{C846278E-FDD8-427B-98AE-F9DC78C8DDFE}" type="pres">
      <dgm:prSet presAssocID="{CB3A30A4-4562-493E-8AB2-590B934E2C1B}" presName="aSpace" presStyleCnt="0"/>
      <dgm:spPr/>
    </dgm:pt>
    <dgm:pt modelId="{B9CB96C4-9873-468F-8481-5DA787E0B6AB}" type="pres">
      <dgm:prSet presAssocID="{07DAB8F9-2132-4887-94CB-04849B3C0C89}" presName="aNode" presStyleLbl="fgAcc1" presStyleIdx="3" presStyleCnt="4">
        <dgm:presLayoutVars>
          <dgm:bulletEnabled val="1"/>
        </dgm:presLayoutVars>
      </dgm:prSet>
      <dgm:spPr/>
    </dgm:pt>
    <dgm:pt modelId="{ECC9B4FE-DC69-409A-90FF-F25CBF491EFF}" type="pres">
      <dgm:prSet presAssocID="{07DAB8F9-2132-4887-94CB-04849B3C0C89}" presName="aSpace" presStyleCnt="0"/>
      <dgm:spPr/>
    </dgm:pt>
  </dgm:ptLst>
  <dgm:cxnLst>
    <dgm:cxn modelId="{98392F0A-2AC3-4E07-AE1A-B427694AD440}" type="presOf" srcId="{5AC7BCFF-A4E5-435B-978A-6DC821BA7E72}" destId="{22B65FCA-2267-46E9-8B7F-325C90210B77}" srcOrd="0" destOrd="0" presId="urn:microsoft.com/office/officeart/2005/8/layout/pyramid2"/>
    <dgm:cxn modelId="{C8CA3A2C-0D4D-47A6-BC2C-7D2C422BEBA4}" type="presOf" srcId="{CB3A30A4-4562-493E-8AB2-590B934E2C1B}" destId="{70385B49-135A-4F53-BCF9-FD8B2726725A}" srcOrd="0" destOrd="0" presId="urn:microsoft.com/office/officeart/2005/8/layout/pyramid2"/>
    <dgm:cxn modelId="{38AB1C2F-BC35-4361-95C9-7B8C4D014AD6}" srcId="{5AC7BCFF-A4E5-435B-978A-6DC821BA7E72}" destId="{07DAB8F9-2132-4887-94CB-04849B3C0C89}" srcOrd="3" destOrd="0" parTransId="{F2AB192C-EA2F-4FCE-8215-D8BDBD586174}" sibTransId="{7EB05A83-DCFD-48E2-8BDB-70EB9958D5E1}"/>
    <dgm:cxn modelId="{E8343737-D205-401E-8887-EB4FC0A2BD6A}" srcId="{5AC7BCFF-A4E5-435B-978A-6DC821BA7E72}" destId="{CB3A30A4-4562-493E-8AB2-590B934E2C1B}" srcOrd="2" destOrd="0" parTransId="{F0F5F4F6-347E-4D29-B683-34D1BA925B53}" sibTransId="{7D874383-E459-4EAF-987D-2704C8A4CA97}"/>
    <dgm:cxn modelId="{61155F6D-EE97-4994-907D-A8786D0F6F89}" type="presOf" srcId="{1B403713-DAE3-49FD-8337-F76B418B46F2}" destId="{3BDB5260-82FE-449F-A986-6D719748935E}" srcOrd="0" destOrd="0" presId="urn:microsoft.com/office/officeart/2005/8/layout/pyramid2"/>
    <dgm:cxn modelId="{AE7A1D7E-9889-4309-8C99-C1878BD21A74}" type="presOf" srcId="{EEAE202F-4301-4146-B260-04FAD8A50776}" destId="{C86D6860-6D1E-4041-A3AB-F4D1ED00A86E}" srcOrd="0" destOrd="0" presId="urn:microsoft.com/office/officeart/2005/8/layout/pyramid2"/>
    <dgm:cxn modelId="{3D245694-683F-48CD-B78A-99DB4754BA45}" type="presOf" srcId="{07DAB8F9-2132-4887-94CB-04849B3C0C89}" destId="{B9CB96C4-9873-468F-8481-5DA787E0B6AB}" srcOrd="0" destOrd="0" presId="urn:microsoft.com/office/officeart/2005/8/layout/pyramid2"/>
    <dgm:cxn modelId="{E8716E9C-61F1-4AD2-A3D4-617A7D3E9150}" srcId="{5AC7BCFF-A4E5-435B-978A-6DC821BA7E72}" destId="{EEAE202F-4301-4146-B260-04FAD8A50776}" srcOrd="1" destOrd="0" parTransId="{6605499F-CE88-46F9-80C6-0B2337DA5458}" sibTransId="{02536B21-2A7F-41E3-8530-922D1D34547C}"/>
    <dgm:cxn modelId="{C2FBB9EC-5C4B-426F-A4D1-475123CF4625}" srcId="{5AC7BCFF-A4E5-435B-978A-6DC821BA7E72}" destId="{1B403713-DAE3-49FD-8337-F76B418B46F2}" srcOrd="0" destOrd="0" parTransId="{060858C3-6269-45A2-A0AF-722F1B23313B}" sibTransId="{1A9500B1-F79B-44AA-B458-249FA349F918}"/>
    <dgm:cxn modelId="{C57E0946-EB05-467E-9257-8D24FDC9E378}" type="presParOf" srcId="{22B65FCA-2267-46E9-8B7F-325C90210B77}" destId="{3C1B4C6F-8203-49C5-81E2-40429660EB01}" srcOrd="0" destOrd="0" presId="urn:microsoft.com/office/officeart/2005/8/layout/pyramid2"/>
    <dgm:cxn modelId="{F33D9C90-BA5F-4BC0-A36C-7E65E1A7000E}" type="presParOf" srcId="{22B65FCA-2267-46E9-8B7F-325C90210B77}" destId="{B9173E54-AFE5-46CD-893E-F632C107479E}" srcOrd="1" destOrd="0" presId="urn:microsoft.com/office/officeart/2005/8/layout/pyramid2"/>
    <dgm:cxn modelId="{6DD17D67-AFDE-4CB9-A15B-25E27DF09130}" type="presParOf" srcId="{B9173E54-AFE5-46CD-893E-F632C107479E}" destId="{3BDB5260-82FE-449F-A986-6D719748935E}" srcOrd="0" destOrd="0" presId="urn:microsoft.com/office/officeart/2005/8/layout/pyramid2"/>
    <dgm:cxn modelId="{257B889B-8DCB-4FAC-85AB-1F0DD24A85DC}" type="presParOf" srcId="{B9173E54-AFE5-46CD-893E-F632C107479E}" destId="{0A23BC86-67D1-4955-BBA5-350585A00804}" srcOrd="1" destOrd="0" presId="urn:microsoft.com/office/officeart/2005/8/layout/pyramid2"/>
    <dgm:cxn modelId="{BD7306A2-8237-4ACC-93F2-59A52F83D8DC}" type="presParOf" srcId="{B9173E54-AFE5-46CD-893E-F632C107479E}" destId="{C86D6860-6D1E-4041-A3AB-F4D1ED00A86E}" srcOrd="2" destOrd="0" presId="urn:microsoft.com/office/officeart/2005/8/layout/pyramid2"/>
    <dgm:cxn modelId="{89C85D2B-6A92-4CE8-864E-4326BDC74B00}" type="presParOf" srcId="{B9173E54-AFE5-46CD-893E-F632C107479E}" destId="{47F198DF-250C-4E70-974A-164AC47C91A5}" srcOrd="3" destOrd="0" presId="urn:microsoft.com/office/officeart/2005/8/layout/pyramid2"/>
    <dgm:cxn modelId="{B06F67FE-0A01-4C07-BB75-0E86326EF2B6}" type="presParOf" srcId="{B9173E54-AFE5-46CD-893E-F632C107479E}" destId="{70385B49-135A-4F53-BCF9-FD8B2726725A}" srcOrd="4" destOrd="0" presId="urn:microsoft.com/office/officeart/2005/8/layout/pyramid2"/>
    <dgm:cxn modelId="{031F94E9-2A97-4293-8465-760DC396688A}" type="presParOf" srcId="{B9173E54-AFE5-46CD-893E-F632C107479E}" destId="{C846278E-FDD8-427B-98AE-F9DC78C8DDFE}" srcOrd="5" destOrd="0" presId="urn:microsoft.com/office/officeart/2005/8/layout/pyramid2"/>
    <dgm:cxn modelId="{8D515CEC-25D8-418D-A1B7-B81FF69C279B}" type="presParOf" srcId="{B9173E54-AFE5-46CD-893E-F632C107479E}" destId="{B9CB96C4-9873-468F-8481-5DA787E0B6AB}" srcOrd="6" destOrd="0" presId="urn:microsoft.com/office/officeart/2005/8/layout/pyramid2"/>
    <dgm:cxn modelId="{90DA64D8-E366-4C8F-A581-30561F11DA61}" type="presParOf" srcId="{B9173E54-AFE5-46CD-893E-F632C107479E}" destId="{ECC9B4FE-DC69-409A-90FF-F25CBF491EFF}" srcOrd="7"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1B4C6F-8203-49C5-81E2-40429660EB01}">
      <dsp:nvSpPr>
        <dsp:cNvPr id="0" name=""/>
        <dsp:cNvSpPr/>
      </dsp:nvSpPr>
      <dsp:spPr>
        <a:xfrm>
          <a:off x="248150" y="0"/>
          <a:ext cx="3492328" cy="3492328"/>
        </a:xfrm>
        <a:prstGeom prst="triangle">
          <a:avLst/>
        </a:prstGeom>
        <a:solidFill>
          <a:schemeClr val="accent4">
            <a:lumMod val="60000"/>
            <a:lumOff val="40000"/>
            <a:alpha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DB5260-82FE-449F-A986-6D719748935E}">
      <dsp:nvSpPr>
        <dsp:cNvPr id="0" name=""/>
        <dsp:cNvSpPr/>
      </dsp:nvSpPr>
      <dsp:spPr>
        <a:xfrm>
          <a:off x="1994314" y="349573"/>
          <a:ext cx="2270013" cy="620706"/>
        </a:xfrm>
        <a:prstGeom prst="roundRect">
          <a:avLst/>
        </a:prstGeom>
        <a:solidFill>
          <a:schemeClr val="accent4">
            <a:alpha val="9000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solidFill>
                <a:schemeClr val="bg1"/>
              </a:solidFill>
            </a:rPr>
            <a:t>Keine Nutzung </a:t>
          </a:r>
          <a:br>
            <a:rPr lang="de-DE" sz="1500" kern="1200" dirty="0">
              <a:solidFill>
                <a:schemeClr val="bg1"/>
              </a:solidFill>
            </a:rPr>
          </a:br>
          <a:r>
            <a:rPr lang="de-DE" sz="1500" kern="1200" dirty="0">
              <a:solidFill>
                <a:schemeClr val="bg1"/>
              </a:solidFill>
            </a:rPr>
            <a:t>von Gen KI</a:t>
          </a:r>
        </a:p>
      </dsp:txBody>
      <dsp:txXfrm>
        <a:off x="2024614" y="379873"/>
        <a:ext cx="2209413" cy="560106"/>
      </dsp:txXfrm>
    </dsp:sp>
    <dsp:sp modelId="{C86D6860-6D1E-4041-A3AB-F4D1ED00A86E}">
      <dsp:nvSpPr>
        <dsp:cNvPr id="0" name=""/>
        <dsp:cNvSpPr/>
      </dsp:nvSpPr>
      <dsp:spPr>
        <a:xfrm>
          <a:off x="1994314" y="1047868"/>
          <a:ext cx="2270013" cy="620706"/>
        </a:xfrm>
        <a:prstGeom prst="roundRect">
          <a:avLst/>
        </a:prstGeom>
        <a:solidFill>
          <a:schemeClr val="accent4">
            <a:alpha val="90000"/>
          </a:schemeClr>
        </a:solidFill>
        <a:ln w="25400" cap="flat" cmpd="sng" algn="ctr">
          <a:solidFill>
            <a:schemeClr val="accent4">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solidFill>
                <a:schemeClr val="bg1"/>
              </a:solidFill>
            </a:rPr>
            <a:t>Gezielte KI-Einbindung mit klaren Nutzungsgrenzen</a:t>
          </a:r>
        </a:p>
      </dsp:txBody>
      <dsp:txXfrm>
        <a:off x="2024614" y="1078168"/>
        <a:ext cx="2209413" cy="560106"/>
      </dsp:txXfrm>
    </dsp:sp>
    <dsp:sp modelId="{70385B49-135A-4F53-BCF9-FD8B2726725A}">
      <dsp:nvSpPr>
        <dsp:cNvPr id="0" name=""/>
        <dsp:cNvSpPr/>
      </dsp:nvSpPr>
      <dsp:spPr>
        <a:xfrm>
          <a:off x="1994314" y="1746164"/>
          <a:ext cx="2270013" cy="620706"/>
        </a:xfrm>
        <a:prstGeom prst="roundRect">
          <a:avLst/>
        </a:prstGeom>
        <a:solidFill>
          <a:schemeClr val="accent4">
            <a:lumMod val="75000"/>
            <a:alpha val="90000"/>
          </a:schemeClr>
        </a:solidFill>
        <a:ln w="25400" cap="flat" cmpd="sng" algn="ctr">
          <a:solidFill>
            <a:schemeClr val="accent4">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solidFill>
                <a:schemeClr val="bg1"/>
              </a:solidFill>
            </a:rPr>
            <a:t>Selektiver Einsatz spezifischer KI-Tools</a:t>
          </a:r>
        </a:p>
      </dsp:txBody>
      <dsp:txXfrm>
        <a:off x="2024614" y="1776464"/>
        <a:ext cx="2209413" cy="560106"/>
      </dsp:txXfrm>
    </dsp:sp>
    <dsp:sp modelId="{B9CB96C4-9873-468F-8481-5DA787E0B6AB}">
      <dsp:nvSpPr>
        <dsp:cNvPr id="0" name=""/>
        <dsp:cNvSpPr/>
      </dsp:nvSpPr>
      <dsp:spPr>
        <a:xfrm>
          <a:off x="1994314" y="2444459"/>
          <a:ext cx="2270013" cy="620706"/>
        </a:xfrm>
        <a:prstGeom prst="roundRect">
          <a:avLst/>
        </a:prstGeom>
        <a:solidFill>
          <a:schemeClr val="accent4">
            <a:alpha val="90000"/>
          </a:schemeClr>
        </a:solidFill>
        <a:ln w="25400" cap="flat" cmpd="sng" algn="ctr">
          <a:solidFill>
            <a:schemeClr val="accent4">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solidFill>
                <a:schemeClr val="bg1"/>
              </a:solidFill>
            </a:rPr>
            <a:t>Uneingeschränkte Nutzung von KI</a:t>
          </a:r>
        </a:p>
      </dsp:txBody>
      <dsp:txXfrm>
        <a:off x="2024614" y="2474759"/>
        <a:ext cx="2209413" cy="5601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1B4C6F-8203-49C5-81E2-40429660EB01}">
      <dsp:nvSpPr>
        <dsp:cNvPr id="0" name=""/>
        <dsp:cNvSpPr/>
      </dsp:nvSpPr>
      <dsp:spPr>
        <a:xfrm>
          <a:off x="248150" y="0"/>
          <a:ext cx="3492328" cy="3492328"/>
        </a:xfrm>
        <a:prstGeom prst="triangle">
          <a:avLst/>
        </a:prstGeom>
        <a:solidFill>
          <a:schemeClr val="accent4">
            <a:lumMod val="60000"/>
            <a:lumOff val="40000"/>
            <a:alpha val="9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DB5260-82FE-449F-A986-6D719748935E}">
      <dsp:nvSpPr>
        <dsp:cNvPr id="0" name=""/>
        <dsp:cNvSpPr/>
      </dsp:nvSpPr>
      <dsp:spPr>
        <a:xfrm>
          <a:off x="1994314" y="349573"/>
          <a:ext cx="2270013" cy="620706"/>
        </a:xfrm>
        <a:prstGeom prst="roundRect">
          <a:avLst/>
        </a:prstGeom>
        <a:solidFill>
          <a:schemeClr val="accent4">
            <a:alpha val="9000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solidFill>
                <a:schemeClr val="bg1"/>
              </a:solidFill>
            </a:rPr>
            <a:t>Use </a:t>
          </a:r>
          <a:r>
            <a:rPr lang="de-DE" sz="1500" kern="1200" dirty="0" err="1">
              <a:solidFill>
                <a:schemeClr val="bg1"/>
              </a:solidFill>
            </a:rPr>
            <a:t>of</a:t>
          </a:r>
          <a:r>
            <a:rPr lang="de-DE" sz="1500" kern="1200" dirty="0">
              <a:solidFill>
                <a:schemeClr val="bg1"/>
              </a:solidFill>
            </a:rPr>
            <a:t> </a:t>
          </a:r>
          <a:r>
            <a:rPr lang="de-DE" sz="1500" kern="1200" dirty="0" err="1">
              <a:solidFill>
                <a:schemeClr val="bg1"/>
              </a:solidFill>
            </a:rPr>
            <a:t>GenAI</a:t>
          </a:r>
          <a:r>
            <a:rPr lang="de-DE" sz="1500" kern="1200" dirty="0">
              <a:solidFill>
                <a:schemeClr val="bg1"/>
              </a:solidFill>
            </a:rPr>
            <a:t> not </a:t>
          </a:r>
          <a:r>
            <a:rPr lang="de-DE" sz="1500" kern="1200" dirty="0" err="1">
              <a:solidFill>
                <a:schemeClr val="bg1"/>
              </a:solidFill>
            </a:rPr>
            <a:t>permitted</a:t>
          </a:r>
          <a:endParaRPr lang="de-DE" sz="1500" kern="1200" dirty="0">
            <a:solidFill>
              <a:schemeClr val="bg1"/>
            </a:solidFill>
          </a:endParaRPr>
        </a:p>
      </dsp:txBody>
      <dsp:txXfrm>
        <a:off x="2024614" y="379873"/>
        <a:ext cx="2209413" cy="560106"/>
      </dsp:txXfrm>
    </dsp:sp>
    <dsp:sp modelId="{C86D6860-6D1E-4041-A3AB-F4D1ED00A86E}">
      <dsp:nvSpPr>
        <dsp:cNvPr id="0" name=""/>
        <dsp:cNvSpPr/>
      </dsp:nvSpPr>
      <dsp:spPr>
        <a:xfrm>
          <a:off x="1994314" y="1047868"/>
          <a:ext cx="2270013" cy="620706"/>
        </a:xfrm>
        <a:prstGeom prst="roundRect">
          <a:avLst/>
        </a:prstGeom>
        <a:solidFill>
          <a:schemeClr val="accent4">
            <a:alpha val="90000"/>
          </a:schemeClr>
        </a:solidFill>
        <a:ln w="25400" cap="flat" cmpd="sng" algn="ctr">
          <a:solidFill>
            <a:schemeClr val="accent4">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err="1">
              <a:solidFill>
                <a:schemeClr val="bg1"/>
              </a:solidFill>
            </a:rPr>
            <a:t>Targeted</a:t>
          </a:r>
          <a:r>
            <a:rPr lang="de-DE" sz="1500" kern="1200" dirty="0">
              <a:solidFill>
                <a:schemeClr val="bg1"/>
              </a:solidFill>
            </a:rPr>
            <a:t> AI Integration </a:t>
          </a:r>
          <a:r>
            <a:rPr lang="de-DE" sz="1500" kern="1200" dirty="0" err="1">
              <a:solidFill>
                <a:schemeClr val="bg1"/>
              </a:solidFill>
            </a:rPr>
            <a:t>with</a:t>
          </a:r>
          <a:r>
            <a:rPr lang="de-DE" sz="1500" kern="1200" dirty="0">
              <a:solidFill>
                <a:schemeClr val="bg1"/>
              </a:solidFill>
            </a:rPr>
            <a:t> </a:t>
          </a:r>
          <a:r>
            <a:rPr lang="de-DE" sz="1500" kern="1200" dirty="0" err="1">
              <a:solidFill>
                <a:schemeClr val="bg1"/>
              </a:solidFill>
            </a:rPr>
            <a:t>defined</a:t>
          </a:r>
          <a:r>
            <a:rPr lang="de-DE" sz="1500" kern="1200" dirty="0">
              <a:solidFill>
                <a:schemeClr val="bg1"/>
              </a:solidFill>
            </a:rPr>
            <a:t> </a:t>
          </a:r>
          <a:r>
            <a:rPr lang="de-DE" sz="1500" kern="1200" dirty="0" err="1">
              <a:solidFill>
                <a:schemeClr val="bg1"/>
              </a:solidFill>
            </a:rPr>
            <a:t>limits</a:t>
          </a:r>
          <a:r>
            <a:rPr lang="de-DE" sz="1500" kern="1200" dirty="0">
              <a:solidFill>
                <a:schemeClr val="bg1"/>
              </a:solidFill>
            </a:rPr>
            <a:t> </a:t>
          </a:r>
          <a:r>
            <a:rPr lang="de-DE" sz="1500" kern="1200" dirty="0" err="1">
              <a:solidFill>
                <a:schemeClr val="bg1"/>
              </a:solidFill>
            </a:rPr>
            <a:t>of</a:t>
          </a:r>
          <a:r>
            <a:rPr lang="de-DE" sz="1500" kern="1200" dirty="0">
              <a:solidFill>
                <a:schemeClr val="bg1"/>
              </a:solidFill>
            </a:rPr>
            <a:t> </a:t>
          </a:r>
          <a:r>
            <a:rPr lang="de-DE" sz="1500" kern="1200" dirty="0" err="1">
              <a:solidFill>
                <a:schemeClr val="bg1"/>
              </a:solidFill>
            </a:rPr>
            <a:t>use</a:t>
          </a:r>
          <a:endParaRPr lang="de-DE" sz="1500" kern="1200" dirty="0">
            <a:solidFill>
              <a:schemeClr val="bg1"/>
            </a:solidFill>
          </a:endParaRPr>
        </a:p>
      </dsp:txBody>
      <dsp:txXfrm>
        <a:off x="2024614" y="1078168"/>
        <a:ext cx="2209413" cy="560106"/>
      </dsp:txXfrm>
    </dsp:sp>
    <dsp:sp modelId="{70385B49-135A-4F53-BCF9-FD8B2726725A}">
      <dsp:nvSpPr>
        <dsp:cNvPr id="0" name=""/>
        <dsp:cNvSpPr/>
      </dsp:nvSpPr>
      <dsp:spPr>
        <a:xfrm>
          <a:off x="1994314" y="1746164"/>
          <a:ext cx="2270013" cy="620706"/>
        </a:xfrm>
        <a:prstGeom prst="roundRect">
          <a:avLst/>
        </a:prstGeom>
        <a:solidFill>
          <a:schemeClr val="accent4">
            <a:lumMod val="75000"/>
            <a:alpha val="90000"/>
          </a:schemeClr>
        </a:solidFill>
        <a:ln w="25400" cap="flat" cmpd="sng" algn="ctr">
          <a:solidFill>
            <a:schemeClr val="accent4">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solidFill>
                <a:schemeClr val="bg1"/>
              </a:solidFill>
            </a:rPr>
            <a:t>Limited Use </a:t>
          </a:r>
          <a:r>
            <a:rPr lang="de-DE" sz="1500" kern="1200" dirty="0" err="1">
              <a:solidFill>
                <a:schemeClr val="bg1"/>
              </a:solidFill>
            </a:rPr>
            <a:t>of</a:t>
          </a:r>
          <a:r>
            <a:rPr lang="de-DE" sz="1500" kern="1200" dirty="0">
              <a:solidFill>
                <a:schemeClr val="bg1"/>
              </a:solidFill>
            </a:rPr>
            <a:t> </a:t>
          </a:r>
          <a:r>
            <a:rPr lang="de-DE" sz="1500" kern="1200" dirty="0" err="1">
              <a:solidFill>
                <a:schemeClr val="bg1"/>
              </a:solidFill>
            </a:rPr>
            <a:t>Approved</a:t>
          </a:r>
          <a:r>
            <a:rPr lang="de-DE" sz="1500" kern="1200" dirty="0">
              <a:solidFill>
                <a:schemeClr val="bg1"/>
              </a:solidFill>
            </a:rPr>
            <a:t> AI Tools</a:t>
          </a:r>
        </a:p>
      </dsp:txBody>
      <dsp:txXfrm>
        <a:off x="2024614" y="1776464"/>
        <a:ext cx="2209413" cy="560106"/>
      </dsp:txXfrm>
    </dsp:sp>
    <dsp:sp modelId="{B9CB96C4-9873-468F-8481-5DA787E0B6AB}">
      <dsp:nvSpPr>
        <dsp:cNvPr id="0" name=""/>
        <dsp:cNvSpPr/>
      </dsp:nvSpPr>
      <dsp:spPr>
        <a:xfrm>
          <a:off x="1994314" y="2444459"/>
          <a:ext cx="2270013" cy="620706"/>
        </a:xfrm>
        <a:prstGeom prst="roundRect">
          <a:avLst/>
        </a:prstGeom>
        <a:solidFill>
          <a:schemeClr val="accent4">
            <a:alpha val="90000"/>
          </a:schemeClr>
        </a:solidFill>
        <a:ln w="25400" cap="flat" cmpd="sng" algn="ctr">
          <a:solidFill>
            <a:schemeClr val="accent4">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solidFill>
                <a:schemeClr val="bg1"/>
              </a:solidFill>
            </a:rPr>
            <a:t>AI </a:t>
          </a:r>
          <a:r>
            <a:rPr lang="de-DE" sz="1500" kern="1200" dirty="0" err="1">
              <a:solidFill>
                <a:schemeClr val="bg1"/>
              </a:solidFill>
            </a:rPr>
            <a:t>use</a:t>
          </a:r>
          <a:r>
            <a:rPr lang="de-DE" sz="1500" kern="1200" dirty="0">
              <a:solidFill>
                <a:schemeClr val="bg1"/>
              </a:solidFill>
            </a:rPr>
            <a:t> </a:t>
          </a:r>
          <a:r>
            <a:rPr lang="de-DE" sz="1500" kern="1200" dirty="0" err="1">
              <a:solidFill>
                <a:schemeClr val="bg1"/>
              </a:solidFill>
            </a:rPr>
            <a:t>permitted</a:t>
          </a:r>
          <a:r>
            <a:rPr lang="de-DE" sz="1500" kern="1200" dirty="0">
              <a:solidFill>
                <a:schemeClr val="bg1"/>
              </a:solidFill>
            </a:rPr>
            <a:t> </a:t>
          </a:r>
          <a:r>
            <a:rPr lang="de-DE" sz="1500" kern="1200" dirty="0" err="1">
              <a:solidFill>
                <a:schemeClr val="bg1"/>
              </a:solidFill>
            </a:rPr>
            <a:t>without</a:t>
          </a:r>
          <a:r>
            <a:rPr lang="de-DE" sz="1500" kern="1200" dirty="0">
              <a:solidFill>
                <a:schemeClr val="bg1"/>
              </a:solidFill>
            </a:rPr>
            <a:t> </a:t>
          </a:r>
          <a:r>
            <a:rPr lang="de-DE" sz="1500" kern="1200" dirty="0" err="1">
              <a:solidFill>
                <a:schemeClr val="bg1"/>
              </a:solidFill>
            </a:rPr>
            <a:t>restrictions</a:t>
          </a:r>
          <a:endParaRPr lang="de-DE" sz="1500" kern="1200" dirty="0">
            <a:solidFill>
              <a:schemeClr val="bg1"/>
            </a:solidFill>
          </a:endParaRPr>
        </a:p>
      </dsp:txBody>
      <dsp:txXfrm>
        <a:off x="2024614" y="2474759"/>
        <a:ext cx="2209413" cy="56010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bwMode="gray">
          <a:xfrm>
            <a:off x="3884613" y="0"/>
            <a:ext cx="2971800" cy="457200"/>
          </a:xfrm>
          <a:prstGeom prst="rect">
            <a:avLst/>
          </a:prstGeom>
        </p:spPr>
        <p:txBody>
          <a:bodyPr vert="horz" lIns="91440" tIns="45720" rIns="91440" bIns="45720" rtlCol="0"/>
          <a:lstStyle>
            <a:lvl1pPr algn="r">
              <a:defRPr sz="1200"/>
            </a:lvl1pPr>
          </a:lstStyle>
          <a:p>
            <a:fld id="{1EDDD7BD-38E0-4069-A1F1-5E09BF7126F4}" type="datetimeFigureOut">
              <a:rPr lang="de-DE" smtClean="0"/>
              <a:t>11.08.2026</a:t>
            </a:fld>
            <a:endParaRPr lang="de-DE" dirty="0"/>
          </a:p>
        </p:txBody>
      </p:sp>
      <p:sp>
        <p:nvSpPr>
          <p:cNvPr id="4" name="Fußzeilenplatzhalter 3"/>
          <p:cNvSpPr>
            <a:spLocks noGrp="1"/>
          </p:cNvSpPr>
          <p:nvPr>
            <p:ph type="ftr" sz="quarter" idx="2"/>
          </p:nvPr>
        </p:nvSpPr>
        <p:spPr bwMode="gray">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bwMode="gray">
          <a:xfrm>
            <a:off x="3884613" y="8685213"/>
            <a:ext cx="2971800" cy="457200"/>
          </a:xfrm>
          <a:prstGeom prst="rect">
            <a:avLst/>
          </a:prstGeom>
        </p:spPr>
        <p:txBody>
          <a:bodyPr vert="horz" lIns="91440" tIns="45720" rIns="91440" bIns="45720" rtlCol="0" anchor="b"/>
          <a:lstStyle>
            <a:lvl1pPr algn="r">
              <a:defRPr sz="1200"/>
            </a:lvl1pPr>
          </a:lstStyle>
          <a:p>
            <a:fld id="{68500FA6-22DA-4EB1-8311-DFD21A59C2F4}" type="slidenum">
              <a:rPr lang="de-DE" smtClean="0"/>
              <a:t>‹Nr.›</a:t>
            </a:fld>
            <a:endParaRPr lang="de-DE" dirty="0"/>
          </a:p>
        </p:txBody>
      </p:sp>
    </p:spTree>
    <p:extLst>
      <p:ext uri="{BB962C8B-B14F-4D97-AF65-F5344CB8AC3E}">
        <p14:creationId xmlns:p14="http://schemas.microsoft.com/office/powerpoint/2010/main" val="4997314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bwMode="gray">
          <a:xfrm>
            <a:off x="3884613" y="0"/>
            <a:ext cx="2971800" cy="457200"/>
          </a:xfrm>
          <a:prstGeom prst="rect">
            <a:avLst/>
          </a:prstGeom>
        </p:spPr>
        <p:txBody>
          <a:bodyPr vert="horz" lIns="91440" tIns="45720" rIns="91440" bIns="45720" rtlCol="0"/>
          <a:lstStyle>
            <a:lvl1pPr algn="r">
              <a:defRPr sz="1200"/>
            </a:lvl1pPr>
          </a:lstStyle>
          <a:p>
            <a:fld id="{76826AB9-D723-40FE-B8F9-D379E1A42843}" type="datetimeFigureOut">
              <a:rPr lang="de-DE" smtClean="0"/>
              <a:pPr/>
              <a:t>11.08.2026</a:t>
            </a:fld>
            <a:endParaRPr lang="de-DE" dirty="0"/>
          </a:p>
        </p:txBody>
      </p:sp>
      <p:sp>
        <p:nvSpPr>
          <p:cNvPr id="4" name="Folienbildplatzhalter 3"/>
          <p:cNvSpPr>
            <a:spLocks noGrp="1" noRot="1" noChangeAspect="1"/>
          </p:cNvSpPr>
          <p:nvPr>
            <p:ph type="sldImg" idx="2"/>
          </p:nvPr>
        </p:nvSpPr>
        <p:spPr bwMode="gray">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bwMode="gray">
          <a:xfrm>
            <a:off x="685800" y="4343400"/>
            <a:ext cx="5486400" cy="4114800"/>
          </a:xfrm>
          <a:prstGeom prst="rect">
            <a:avLst/>
          </a:prstGeom>
        </p:spPr>
        <p:txBody>
          <a:bodyPr vert="horz" lIns="0" tIns="0" rIns="0" bIns="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bwMode="gray">
          <a:xfrm>
            <a:off x="0" y="8685213"/>
            <a:ext cx="2971800" cy="457200"/>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bwMode="gray">
          <a:xfrm>
            <a:off x="3884613" y="8685213"/>
            <a:ext cx="2971800" cy="457200"/>
          </a:xfrm>
          <a:prstGeom prst="rect">
            <a:avLst/>
          </a:prstGeom>
        </p:spPr>
        <p:txBody>
          <a:bodyPr vert="horz" lIns="91440" tIns="45720" rIns="91440" bIns="45720" rtlCol="0" anchor="b"/>
          <a:lstStyle>
            <a:lvl1pPr algn="r">
              <a:defRPr sz="1200"/>
            </a:lvl1pPr>
          </a:lstStyle>
          <a:p>
            <a:fld id="{21202C5B-8273-44D3-A022-3A2C86933C74}" type="slidenum">
              <a:rPr lang="de-DE" smtClean="0"/>
              <a:pPr/>
              <a:t>‹Nr.›</a:t>
            </a:fld>
            <a:endParaRPr lang="de-DE" dirty="0"/>
          </a:p>
        </p:txBody>
      </p:sp>
    </p:spTree>
    <p:extLst>
      <p:ext uri="{BB962C8B-B14F-4D97-AF65-F5344CB8AC3E}">
        <p14:creationId xmlns:p14="http://schemas.microsoft.com/office/powerpoint/2010/main" val="1651638823"/>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200"/>
      </a:spcBef>
      <a:spcAft>
        <a:spcPts val="0"/>
      </a:spcAft>
      <a:defRPr sz="1200" b="0" kern="1200">
        <a:solidFill>
          <a:schemeClr val="bg2"/>
        </a:solidFill>
        <a:latin typeface="+mn-lt"/>
        <a:ea typeface="+mn-ea"/>
        <a:cs typeface="+mn-cs"/>
      </a:defRPr>
    </a:lvl1pPr>
    <a:lvl2pPr marL="180000" indent="-180000" algn="l" defTabSz="914400" rtl="0" eaLnBrk="1" latinLnBrk="0" hangingPunct="1">
      <a:spcBef>
        <a:spcPts val="200"/>
      </a:spcBef>
      <a:spcAft>
        <a:spcPts val="0"/>
      </a:spcAft>
      <a:buFont typeface="Calibri" panose="020F0502020204030204" pitchFamily="34" charset="0"/>
      <a:buChar char="▪"/>
      <a:defRPr sz="1200" kern="1200">
        <a:solidFill>
          <a:schemeClr val="bg2"/>
        </a:solidFill>
        <a:latin typeface="+mn-lt"/>
        <a:ea typeface="+mn-ea"/>
        <a:cs typeface="+mn-cs"/>
      </a:defRPr>
    </a:lvl2pPr>
    <a:lvl3pPr marL="360000" indent="-180000" algn="l" defTabSz="914400" rtl="0" eaLnBrk="1" latinLnBrk="0" hangingPunct="1">
      <a:spcBef>
        <a:spcPts val="200"/>
      </a:spcBef>
      <a:buFont typeface="Calibri" panose="020F0502020204030204" pitchFamily="34" charset="0"/>
      <a:buChar char="–"/>
      <a:defRPr sz="1200" kern="1200">
        <a:solidFill>
          <a:schemeClr val="bg2"/>
        </a:solidFill>
        <a:latin typeface="+mn-lt"/>
        <a:ea typeface="+mn-ea"/>
        <a:cs typeface="+mn-cs"/>
      </a:defRPr>
    </a:lvl3pPr>
    <a:lvl4pPr marL="539750" indent="-180000" algn="l" defTabSz="914400" rtl="0" eaLnBrk="1" latinLnBrk="0" hangingPunct="1">
      <a:spcBef>
        <a:spcPts val="200"/>
      </a:spcBef>
      <a:buFont typeface="Calibri" panose="020F0502020204030204" pitchFamily="34" charset="0"/>
      <a:buChar char="–"/>
      <a:defRPr sz="1200" kern="1200">
        <a:solidFill>
          <a:schemeClr val="bg2"/>
        </a:solidFill>
        <a:latin typeface="+mn-lt"/>
        <a:ea typeface="+mn-ea"/>
        <a:cs typeface="+mn-cs"/>
      </a:defRPr>
    </a:lvl4pPr>
    <a:lvl5pPr marL="720000" indent="-180000" algn="l" defTabSz="914400" rtl="0" eaLnBrk="1" latinLnBrk="0" hangingPunct="1">
      <a:spcBef>
        <a:spcPts val="200"/>
      </a:spcBef>
      <a:buFont typeface="Calibri" panose="020F0502020204030204" pitchFamily="34" charset="0"/>
      <a:buChar char="–"/>
      <a:defRPr sz="1200" kern="1200">
        <a:solidFill>
          <a:schemeClr val="bg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lnSpc>
                <a:spcPct val="107000"/>
              </a:lnSpc>
              <a:spcAft>
                <a:spcPts val="800"/>
              </a:spcAft>
              <a:defRPr/>
            </a:pPr>
            <a:r>
              <a:rPr lang="en-GB" sz="1100" b="0" dirty="0">
                <a:latin typeface="Calibri"/>
                <a:ea typeface="Calibri"/>
                <a:cs typeface="Times New Roman"/>
              </a:rPr>
              <a:t>Stand/Effective: August 2026</a:t>
            </a:r>
          </a:p>
        </p:txBody>
      </p:sp>
      <p:sp>
        <p:nvSpPr>
          <p:cNvPr id="4" name="Foliennummernplatzhalter 3"/>
          <p:cNvSpPr>
            <a:spLocks noGrp="1"/>
          </p:cNvSpPr>
          <p:nvPr>
            <p:ph type="sldNum" sz="quarter" idx="5"/>
          </p:nvPr>
        </p:nvSpPr>
        <p:spPr bwMode="auto"/>
        <p:txBody>
          <a:bodyPr/>
          <a:lstStyle/>
          <a:p>
            <a:pPr>
              <a:defRPr/>
            </a:pPr>
            <a:fld id="{21202C5B-8273-44D3-A022-3A2C86933C74}" type="slidenum">
              <a:rPr lang="de-DE"/>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Sie finden weitere Informationen zur Prüfungsordnung hier: https://www.hs-bremen.de/studieren/im-studium/formale-angelegenheiten/#c1680 </a:t>
            </a:r>
          </a:p>
        </p:txBody>
      </p:sp>
      <p:sp>
        <p:nvSpPr>
          <p:cNvPr id="4" name="Foliennummernplatzhalter 3"/>
          <p:cNvSpPr>
            <a:spLocks noGrp="1"/>
          </p:cNvSpPr>
          <p:nvPr>
            <p:ph type="sldNum" sz="quarter" idx="5"/>
          </p:nvPr>
        </p:nvSpPr>
        <p:spPr/>
        <p:txBody>
          <a:bodyPr/>
          <a:lstStyle/>
          <a:p>
            <a:fld id="{21202C5B-8273-44D3-A022-3A2C86933C74}" type="slidenum">
              <a:rPr lang="de-DE" smtClean="0"/>
              <a:pPr/>
              <a:t>3</a:t>
            </a:fld>
            <a:endParaRPr lang="de-DE" dirty="0"/>
          </a:p>
        </p:txBody>
      </p:sp>
    </p:spTree>
    <p:extLst>
      <p:ext uri="{BB962C8B-B14F-4D97-AF65-F5344CB8AC3E}">
        <p14:creationId xmlns:p14="http://schemas.microsoft.com/office/powerpoint/2010/main" val="1875723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Markieren Sie in der SmartArt mithilfe der Hintergrundfarbe das Nutzungsszenario, das für Ihre Lehre passend ist und beschreiben Sie es rechts genauer. Auf den Seiten „KI in Studium und Lehre finden Sie Textbausteine für alle hier gelisteten Szenarien: https://www.hs-bremen.de/die-hsb/organisation/zentrale-einheiten/zentrum-fuer-lehren-und-lernen/ki-in-studium-und-lehre/lehrende-ki-kennzeichnung/#c52817</a:t>
            </a:r>
          </a:p>
        </p:txBody>
      </p:sp>
      <p:sp>
        <p:nvSpPr>
          <p:cNvPr id="4" name="Foliennummernplatzhalter 3"/>
          <p:cNvSpPr>
            <a:spLocks noGrp="1"/>
          </p:cNvSpPr>
          <p:nvPr>
            <p:ph type="sldNum" sz="quarter" idx="5"/>
          </p:nvPr>
        </p:nvSpPr>
        <p:spPr/>
        <p:txBody>
          <a:bodyPr/>
          <a:lstStyle/>
          <a:p>
            <a:fld id="{21202C5B-8273-44D3-A022-3A2C86933C74}" type="slidenum">
              <a:rPr lang="de-DE" smtClean="0"/>
              <a:pPr/>
              <a:t>4</a:t>
            </a:fld>
            <a:endParaRPr lang="de-DE" dirty="0"/>
          </a:p>
        </p:txBody>
      </p:sp>
    </p:spTree>
    <p:extLst>
      <p:ext uri="{BB962C8B-B14F-4D97-AF65-F5344CB8AC3E}">
        <p14:creationId xmlns:p14="http://schemas.microsoft.com/office/powerpoint/2010/main" val="1102099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solidFill>
                  <a:schemeClr val="accent4">
                    <a:lumMod val="75000"/>
                  </a:schemeClr>
                </a:solidFill>
              </a:rPr>
              <a:t>Zwischen Lehrenden und Studierenden ist zu vereinbaren, inwiefern die KI-Nutzung in der jeweiligen Prüfungsleistung gekennzeichnet werden muss. Die entsprechende Option kann dann in der Erklärung ausgewählt werden. </a:t>
            </a:r>
          </a:p>
          <a:p>
            <a:r>
              <a:rPr lang="de-DE" dirty="0">
                <a:solidFill>
                  <a:schemeClr val="accent4">
                    <a:lumMod val="75000"/>
                  </a:schemeClr>
                </a:solidFill>
              </a:rPr>
              <a:t>Wird keine Vereinbarung getroffen, gilt die KI-Nutzung als verboten (siehe vorige Folie). </a:t>
            </a:r>
          </a:p>
          <a:p>
            <a:endParaRPr lang="de-DE" dirty="0">
              <a:solidFill>
                <a:schemeClr val="accent4">
                  <a:lumMod val="75000"/>
                </a:schemeClr>
              </a:solidFill>
            </a:endParaRPr>
          </a:p>
          <a:p>
            <a:pPr marL="0" marR="0" lvl="0" indent="0" algn="l" defTabSz="914400" rtl="0" eaLnBrk="1" fontAlgn="auto" latinLnBrk="0" hangingPunct="1">
              <a:lnSpc>
                <a:spcPct val="100000"/>
              </a:lnSpc>
              <a:spcBef>
                <a:spcPts val="200"/>
              </a:spcBef>
              <a:spcAft>
                <a:spcPts val="0"/>
              </a:spcAft>
              <a:buClrTx/>
              <a:buSzTx/>
              <a:buFontTx/>
              <a:buNone/>
              <a:tabLst/>
              <a:defRPr/>
            </a:pPr>
            <a:r>
              <a:rPr lang="de-DE" dirty="0">
                <a:solidFill>
                  <a:schemeClr val="accent4">
                    <a:lumMod val="75000"/>
                  </a:schemeClr>
                </a:solidFill>
              </a:rPr>
              <a:t>Fügen Sie Ihre Präferenz in diese Folie ein! </a:t>
            </a:r>
          </a:p>
          <a:p>
            <a:endParaRPr lang="de-DE" dirty="0">
              <a:solidFill>
                <a:schemeClr val="accent4">
                  <a:lumMod val="75000"/>
                </a:schemeClr>
              </a:solidFill>
            </a:endParaRPr>
          </a:p>
          <a:p>
            <a:endParaRPr lang="de-DE" dirty="0"/>
          </a:p>
        </p:txBody>
      </p:sp>
      <p:sp>
        <p:nvSpPr>
          <p:cNvPr id="4" name="Foliennummernplatzhalter 3"/>
          <p:cNvSpPr>
            <a:spLocks noGrp="1"/>
          </p:cNvSpPr>
          <p:nvPr>
            <p:ph type="sldNum" sz="quarter" idx="5"/>
          </p:nvPr>
        </p:nvSpPr>
        <p:spPr/>
        <p:txBody>
          <a:bodyPr/>
          <a:lstStyle/>
          <a:p>
            <a:fld id="{21202C5B-8273-44D3-A022-3A2C86933C74}" type="slidenum">
              <a:rPr lang="de-DE" smtClean="0"/>
              <a:pPr/>
              <a:t>5</a:t>
            </a:fld>
            <a:endParaRPr lang="de-DE" dirty="0"/>
          </a:p>
        </p:txBody>
      </p:sp>
    </p:spTree>
    <p:extLst>
      <p:ext uri="{BB962C8B-B14F-4D97-AF65-F5344CB8AC3E}">
        <p14:creationId xmlns:p14="http://schemas.microsoft.com/office/powerpoint/2010/main" val="3558786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solidFill>
                  <a:schemeClr val="accent4">
                    <a:lumMod val="75000"/>
                  </a:schemeClr>
                </a:solidFill>
              </a:rPr>
              <a:t>Es gibt unterschiedliche Varianten zur Kennzeichnung der KI-Nutzung. Ausführliche Informationen finden Sie hier: https://www.hs-bremen.de/die-hsb/organisation/zentrale-einheiten/zentrum-fuer-lehren-und-lernen/ki-in-studium-und-lehre/lehrende-ki-kennzeichnung/#c53659. </a:t>
            </a:r>
          </a:p>
          <a:p>
            <a:endParaRPr lang="de-DE" dirty="0">
              <a:solidFill>
                <a:schemeClr val="accent4">
                  <a:lumMod val="75000"/>
                </a:schemeClr>
              </a:solidFill>
            </a:endParaRPr>
          </a:p>
          <a:p>
            <a:r>
              <a:rPr lang="de-DE" dirty="0">
                <a:solidFill>
                  <a:schemeClr val="accent4">
                    <a:lumMod val="75000"/>
                  </a:schemeClr>
                </a:solidFill>
              </a:rPr>
              <a:t>Das Schreiblabor empfiehlt drei Varianten: </a:t>
            </a:r>
          </a:p>
          <a:p>
            <a:pPr marL="342900" indent="-342900">
              <a:buFont typeface="+mj-lt"/>
              <a:buAutoNum type="arabicPeriod"/>
            </a:pPr>
            <a:r>
              <a:rPr lang="de-DE" dirty="0">
                <a:solidFill>
                  <a:schemeClr val="accent4">
                    <a:lumMod val="75000"/>
                  </a:schemeClr>
                </a:solidFill>
              </a:rPr>
              <a:t>Beschreibung des Einsatzes in der Einleitung oder im Methodenteil der Arbeit</a:t>
            </a:r>
          </a:p>
          <a:p>
            <a:pPr marL="342900" indent="-342900">
              <a:buFont typeface="+mj-lt"/>
              <a:buAutoNum type="arabicPeriod"/>
            </a:pPr>
            <a:r>
              <a:rPr lang="de-DE" dirty="0">
                <a:solidFill>
                  <a:schemeClr val="accent4">
                    <a:lumMod val="75000"/>
                  </a:schemeClr>
                </a:solidFill>
              </a:rPr>
              <a:t>Tabellarische Dokumentation als Anhang</a:t>
            </a:r>
          </a:p>
          <a:p>
            <a:pPr marL="342900" indent="-342900">
              <a:buFont typeface="+mj-lt"/>
              <a:buAutoNum type="arabicPeriod"/>
            </a:pPr>
            <a:r>
              <a:rPr lang="de-DE" dirty="0">
                <a:solidFill>
                  <a:schemeClr val="accent4">
                    <a:lumMod val="75000"/>
                  </a:schemeClr>
                </a:solidFill>
              </a:rPr>
              <a:t>Referenzieren, wenn KI-Output den Forschungsgegenstand darstellt. </a:t>
            </a:r>
          </a:p>
          <a:p>
            <a:endParaRPr lang="de-DE" dirty="0"/>
          </a:p>
          <a:p>
            <a:r>
              <a:rPr lang="de-DE" dirty="0"/>
              <a:t>Wählen Sie eine der Varianten für Ihre Lehre aus und legen Sie hier für die Studierenden da, was Ihnen wichtig ist. </a:t>
            </a:r>
          </a:p>
        </p:txBody>
      </p:sp>
      <p:sp>
        <p:nvSpPr>
          <p:cNvPr id="4" name="Foliennummernplatzhalter 3"/>
          <p:cNvSpPr>
            <a:spLocks noGrp="1"/>
          </p:cNvSpPr>
          <p:nvPr>
            <p:ph type="sldNum" sz="quarter" idx="5"/>
          </p:nvPr>
        </p:nvSpPr>
        <p:spPr/>
        <p:txBody>
          <a:bodyPr/>
          <a:lstStyle/>
          <a:p>
            <a:fld id="{21202C5B-8273-44D3-A022-3A2C86933C74}" type="slidenum">
              <a:rPr lang="de-DE" smtClean="0"/>
              <a:pPr/>
              <a:t>6</a:t>
            </a:fld>
            <a:endParaRPr lang="de-DE" dirty="0"/>
          </a:p>
        </p:txBody>
      </p:sp>
    </p:spTree>
    <p:extLst>
      <p:ext uri="{BB962C8B-B14F-4D97-AF65-F5344CB8AC3E}">
        <p14:creationId xmlns:p14="http://schemas.microsoft.com/office/powerpoint/2010/main" val="4266121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You</a:t>
            </a:r>
            <a:r>
              <a:rPr lang="de-DE" dirty="0"/>
              <a:t> </a:t>
            </a:r>
            <a:r>
              <a:rPr lang="de-DE" dirty="0" err="1"/>
              <a:t>can</a:t>
            </a:r>
            <a:r>
              <a:rPr lang="de-DE" dirty="0"/>
              <a:t> find </a:t>
            </a:r>
            <a:r>
              <a:rPr lang="de-DE" dirty="0" err="1"/>
              <a:t>more</a:t>
            </a:r>
            <a:r>
              <a:rPr lang="de-DE" dirty="0"/>
              <a:t> </a:t>
            </a:r>
            <a:r>
              <a:rPr lang="de-DE" dirty="0" err="1"/>
              <a:t>information</a:t>
            </a:r>
            <a:r>
              <a:rPr lang="de-DE" dirty="0"/>
              <a:t> on </a:t>
            </a:r>
            <a:r>
              <a:rPr lang="de-DE" dirty="0" err="1"/>
              <a:t>the</a:t>
            </a:r>
            <a:r>
              <a:rPr lang="de-DE" dirty="0"/>
              <a:t> Examination </a:t>
            </a:r>
            <a:r>
              <a:rPr lang="de-DE" dirty="0" err="1"/>
              <a:t>Regulations</a:t>
            </a:r>
            <a:r>
              <a:rPr lang="de-DE" dirty="0"/>
              <a:t> </a:t>
            </a:r>
            <a:r>
              <a:rPr lang="de-DE" dirty="0" err="1"/>
              <a:t>here</a:t>
            </a:r>
            <a:r>
              <a:rPr lang="de-DE" dirty="0"/>
              <a:t>: https://www.hs-bremen.de/en/study/during-your-studies/formalities/#c1073</a:t>
            </a:r>
          </a:p>
          <a:p>
            <a:r>
              <a:rPr lang="de-DE" dirty="0"/>
              <a:t>The legal </a:t>
            </a:r>
            <a:r>
              <a:rPr lang="de-DE" dirty="0" err="1"/>
              <a:t>document</a:t>
            </a:r>
            <a:r>
              <a:rPr lang="de-DE" dirty="0"/>
              <a:t> </a:t>
            </a:r>
            <a:r>
              <a:rPr lang="de-DE" dirty="0" err="1"/>
              <a:t>is</a:t>
            </a:r>
            <a:r>
              <a:rPr lang="de-DE" dirty="0"/>
              <a:t> </a:t>
            </a:r>
            <a:r>
              <a:rPr lang="de-DE" dirty="0" err="1"/>
              <a:t>only</a:t>
            </a:r>
            <a:r>
              <a:rPr lang="de-DE" dirty="0"/>
              <a:t> </a:t>
            </a:r>
            <a:r>
              <a:rPr lang="de-DE" dirty="0" err="1"/>
              <a:t>available</a:t>
            </a:r>
            <a:r>
              <a:rPr lang="de-DE" dirty="0"/>
              <a:t> in German. </a:t>
            </a:r>
          </a:p>
        </p:txBody>
      </p:sp>
      <p:sp>
        <p:nvSpPr>
          <p:cNvPr id="4" name="Foliennummernplatzhalter 3"/>
          <p:cNvSpPr>
            <a:spLocks noGrp="1"/>
          </p:cNvSpPr>
          <p:nvPr>
            <p:ph type="sldNum" sz="quarter" idx="5"/>
          </p:nvPr>
        </p:nvSpPr>
        <p:spPr/>
        <p:txBody>
          <a:bodyPr/>
          <a:lstStyle/>
          <a:p>
            <a:fld id="{21202C5B-8273-44D3-A022-3A2C86933C74}" type="slidenum">
              <a:rPr lang="de-DE" smtClean="0"/>
              <a:pPr/>
              <a:t>8</a:t>
            </a:fld>
            <a:endParaRPr lang="de-DE" dirty="0"/>
          </a:p>
        </p:txBody>
      </p:sp>
    </p:spTree>
    <p:extLst>
      <p:ext uri="{BB962C8B-B14F-4D97-AF65-F5344CB8AC3E}">
        <p14:creationId xmlns:p14="http://schemas.microsoft.com/office/powerpoint/2010/main" val="3463185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 </a:t>
            </a:r>
            <a:r>
              <a:rPr lang="de-DE" dirty="0" err="1"/>
              <a:t>the</a:t>
            </a:r>
            <a:r>
              <a:rPr lang="de-DE" dirty="0"/>
              <a:t> </a:t>
            </a:r>
            <a:r>
              <a:rPr lang="de-DE" dirty="0" err="1"/>
              <a:t>SmartARt</a:t>
            </a:r>
            <a:r>
              <a:rPr lang="de-DE" dirty="0"/>
              <a:t>, </a:t>
            </a:r>
            <a:r>
              <a:rPr lang="de-DE" dirty="0" err="1"/>
              <a:t>choose</a:t>
            </a:r>
            <a:r>
              <a:rPr lang="de-DE" dirty="0"/>
              <a:t> </a:t>
            </a:r>
            <a:r>
              <a:rPr lang="de-DE" dirty="0" err="1"/>
              <a:t>the</a:t>
            </a:r>
            <a:r>
              <a:rPr lang="de-DE" dirty="0"/>
              <a:t> </a:t>
            </a:r>
            <a:r>
              <a:rPr lang="de-DE" dirty="0" err="1"/>
              <a:t>one</a:t>
            </a:r>
            <a:r>
              <a:rPr lang="de-DE" dirty="0"/>
              <a:t> </a:t>
            </a:r>
            <a:r>
              <a:rPr lang="de-DE" dirty="0" err="1"/>
              <a:t>usage</a:t>
            </a:r>
            <a:r>
              <a:rPr lang="de-DE" dirty="0"/>
              <a:t> </a:t>
            </a:r>
            <a:r>
              <a:rPr lang="de-DE" dirty="0" err="1"/>
              <a:t>scenario</a:t>
            </a:r>
            <a:r>
              <a:rPr lang="de-DE" dirty="0"/>
              <a:t> </a:t>
            </a:r>
            <a:r>
              <a:rPr lang="de-DE" dirty="0" err="1"/>
              <a:t>that</a:t>
            </a:r>
            <a:r>
              <a:rPr lang="de-DE" dirty="0"/>
              <a:t> </a:t>
            </a:r>
            <a:r>
              <a:rPr lang="de-DE" dirty="0" err="1"/>
              <a:t>applies</a:t>
            </a:r>
            <a:r>
              <a:rPr lang="de-DE" dirty="0"/>
              <a:t> </a:t>
            </a:r>
            <a:r>
              <a:rPr lang="de-DE" dirty="0" err="1"/>
              <a:t>to</a:t>
            </a:r>
            <a:r>
              <a:rPr lang="de-DE" dirty="0"/>
              <a:t> </a:t>
            </a:r>
            <a:r>
              <a:rPr lang="de-DE" dirty="0" err="1"/>
              <a:t>your</a:t>
            </a:r>
            <a:r>
              <a:rPr lang="de-DE" dirty="0"/>
              <a:t> </a:t>
            </a:r>
            <a:r>
              <a:rPr lang="de-DE" dirty="0" err="1"/>
              <a:t>module</a:t>
            </a:r>
            <a:r>
              <a:rPr lang="de-DE" dirty="0"/>
              <a:t> </a:t>
            </a:r>
            <a:r>
              <a:rPr lang="de-DE" dirty="0" err="1"/>
              <a:t>by</a:t>
            </a:r>
            <a:r>
              <a:rPr lang="de-DE" dirty="0"/>
              <a:t> </a:t>
            </a:r>
            <a:r>
              <a:rPr lang="de-DE" dirty="0" err="1"/>
              <a:t>using</a:t>
            </a:r>
            <a:r>
              <a:rPr lang="de-DE" dirty="0"/>
              <a:t> a different </a:t>
            </a:r>
            <a:r>
              <a:rPr lang="de-DE" dirty="0" err="1"/>
              <a:t>colour</a:t>
            </a:r>
            <a:r>
              <a:rPr lang="de-DE" dirty="0"/>
              <a:t> (</a:t>
            </a:r>
            <a:r>
              <a:rPr lang="de-DE" dirty="0" err="1"/>
              <a:t>see</a:t>
            </a:r>
            <a:r>
              <a:rPr lang="de-DE" dirty="0"/>
              <a:t> </a:t>
            </a:r>
            <a:r>
              <a:rPr lang="de-DE" dirty="0" err="1"/>
              <a:t>example</a:t>
            </a:r>
            <a:r>
              <a:rPr lang="de-DE" dirty="0"/>
              <a:t>) and </a:t>
            </a:r>
            <a:r>
              <a:rPr lang="de-DE" dirty="0" err="1"/>
              <a:t>expand</a:t>
            </a:r>
            <a:r>
              <a:rPr lang="de-DE" dirty="0"/>
              <a:t> on </a:t>
            </a:r>
            <a:r>
              <a:rPr lang="de-DE" dirty="0" err="1"/>
              <a:t>it</a:t>
            </a:r>
            <a:r>
              <a:rPr lang="de-DE" dirty="0"/>
              <a:t> on </a:t>
            </a:r>
            <a:r>
              <a:rPr lang="de-DE" dirty="0" err="1"/>
              <a:t>the</a:t>
            </a:r>
            <a:r>
              <a:rPr lang="de-DE" dirty="0"/>
              <a:t> </a:t>
            </a:r>
            <a:r>
              <a:rPr lang="de-DE" dirty="0" err="1"/>
              <a:t>right</a:t>
            </a:r>
            <a:r>
              <a:rPr lang="de-DE" dirty="0"/>
              <a:t>. On </a:t>
            </a:r>
            <a:r>
              <a:rPr lang="de-DE" dirty="0" err="1"/>
              <a:t>the</a:t>
            </a:r>
            <a:r>
              <a:rPr lang="de-DE" dirty="0"/>
              <a:t> </a:t>
            </a:r>
            <a:r>
              <a:rPr lang="de-DE" dirty="0" err="1"/>
              <a:t>website</a:t>
            </a:r>
            <a:r>
              <a:rPr lang="de-DE" dirty="0"/>
              <a:t> „AI – Information </a:t>
            </a:r>
            <a:r>
              <a:rPr lang="de-DE" dirty="0" err="1"/>
              <a:t>for</a:t>
            </a:r>
            <a:r>
              <a:rPr lang="de-DE" dirty="0"/>
              <a:t> </a:t>
            </a:r>
            <a:r>
              <a:rPr lang="de-DE" dirty="0" err="1"/>
              <a:t>lecturer</a:t>
            </a:r>
            <a:r>
              <a:rPr lang="de-DE" dirty="0"/>
              <a:t>“ </a:t>
            </a:r>
            <a:r>
              <a:rPr lang="de-DE" dirty="0" err="1"/>
              <a:t>you</a:t>
            </a:r>
            <a:r>
              <a:rPr lang="de-DE" dirty="0"/>
              <a:t> </a:t>
            </a:r>
            <a:r>
              <a:rPr lang="de-DE" dirty="0" err="1"/>
              <a:t>can</a:t>
            </a:r>
            <a:r>
              <a:rPr lang="de-DE" dirty="0"/>
              <a:t> find </a:t>
            </a:r>
            <a:r>
              <a:rPr lang="de-DE" dirty="0" err="1"/>
              <a:t>template</a:t>
            </a:r>
            <a:r>
              <a:rPr lang="de-DE" dirty="0"/>
              <a:t> </a:t>
            </a:r>
            <a:r>
              <a:rPr lang="de-DE" dirty="0" err="1"/>
              <a:t>texts</a:t>
            </a:r>
            <a:r>
              <a:rPr lang="de-DE" dirty="0"/>
              <a:t> </a:t>
            </a:r>
            <a:r>
              <a:rPr lang="de-DE" dirty="0" err="1"/>
              <a:t>for</a:t>
            </a:r>
            <a:r>
              <a:rPr lang="de-DE" dirty="0"/>
              <a:t> all </a:t>
            </a:r>
            <a:r>
              <a:rPr lang="de-DE" dirty="0" err="1"/>
              <a:t>the</a:t>
            </a:r>
            <a:r>
              <a:rPr lang="de-DE" dirty="0"/>
              <a:t> </a:t>
            </a:r>
            <a:r>
              <a:rPr lang="de-DE" dirty="0" err="1"/>
              <a:t>mentioned</a:t>
            </a:r>
            <a:r>
              <a:rPr lang="de-DE" dirty="0"/>
              <a:t> </a:t>
            </a:r>
            <a:r>
              <a:rPr lang="de-DE" dirty="0" err="1"/>
              <a:t>usage</a:t>
            </a:r>
            <a:r>
              <a:rPr lang="de-DE" dirty="0"/>
              <a:t> </a:t>
            </a:r>
            <a:r>
              <a:rPr lang="de-DE" dirty="0" err="1"/>
              <a:t>scenarios</a:t>
            </a:r>
            <a:r>
              <a:rPr lang="de-DE" dirty="0"/>
              <a:t>: https://www.hs-bremen.de/en/hsb/organisation/central-units/centre-for-teaching-and-learning-zll/ai-in-learning-and-teaching/lecturers-ai-labeling/#c52817</a:t>
            </a:r>
          </a:p>
        </p:txBody>
      </p:sp>
      <p:sp>
        <p:nvSpPr>
          <p:cNvPr id="4" name="Foliennummernplatzhalter 3"/>
          <p:cNvSpPr>
            <a:spLocks noGrp="1"/>
          </p:cNvSpPr>
          <p:nvPr>
            <p:ph type="sldNum" sz="quarter" idx="5"/>
          </p:nvPr>
        </p:nvSpPr>
        <p:spPr/>
        <p:txBody>
          <a:bodyPr/>
          <a:lstStyle/>
          <a:p>
            <a:fld id="{21202C5B-8273-44D3-A022-3A2C86933C74}" type="slidenum">
              <a:rPr lang="de-DE" smtClean="0"/>
              <a:pPr/>
              <a:t>9</a:t>
            </a:fld>
            <a:endParaRPr lang="de-DE" dirty="0"/>
          </a:p>
        </p:txBody>
      </p:sp>
    </p:spTree>
    <p:extLst>
      <p:ext uri="{BB962C8B-B14F-4D97-AF65-F5344CB8AC3E}">
        <p14:creationId xmlns:p14="http://schemas.microsoft.com/office/powerpoint/2010/main" val="425971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solidFill>
                  <a:schemeClr val="accent4">
                    <a:lumMod val="75000"/>
                  </a:schemeClr>
                </a:solidFill>
              </a:rPr>
              <a:t>Lecturers</a:t>
            </a:r>
            <a:r>
              <a:rPr lang="de-DE" dirty="0">
                <a:solidFill>
                  <a:schemeClr val="accent4">
                    <a:lumMod val="75000"/>
                  </a:schemeClr>
                </a:solidFill>
              </a:rPr>
              <a:t> </a:t>
            </a:r>
            <a:r>
              <a:rPr lang="de-DE" dirty="0" err="1">
                <a:solidFill>
                  <a:schemeClr val="accent4">
                    <a:lumMod val="75000"/>
                  </a:schemeClr>
                </a:solidFill>
              </a:rPr>
              <a:t>needs</a:t>
            </a:r>
            <a:r>
              <a:rPr lang="de-DE" dirty="0">
                <a:solidFill>
                  <a:schemeClr val="accent4">
                    <a:lumMod val="75000"/>
                  </a:schemeClr>
                </a:solidFill>
              </a:rPr>
              <a:t> </a:t>
            </a:r>
            <a:r>
              <a:rPr lang="de-DE" dirty="0" err="1">
                <a:solidFill>
                  <a:schemeClr val="accent4">
                    <a:lumMod val="75000"/>
                  </a:schemeClr>
                </a:solidFill>
              </a:rPr>
              <a:t>to</a:t>
            </a:r>
            <a:r>
              <a:rPr lang="de-DE" dirty="0">
                <a:solidFill>
                  <a:schemeClr val="accent4">
                    <a:lumMod val="75000"/>
                  </a:schemeClr>
                </a:solidFill>
              </a:rPr>
              <a:t> </a:t>
            </a:r>
            <a:r>
              <a:rPr lang="de-DE" dirty="0" err="1">
                <a:solidFill>
                  <a:schemeClr val="accent4">
                    <a:lumMod val="75000"/>
                  </a:schemeClr>
                </a:solidFill>
              </a:rPr>
              <a:t>specify</a:t>
            </a:r>
            <a:r>
              <a:rPr lang="de-DE" dirty="0">
                <a:solidFill>
                  <a:schemeClr val="accent4">
                    <a:lumMod val="75000"/>
                  </a:schemeClr>
                </a:solidFill>
              </a:rPr>
              <a:t> </a:t>
            </a:r>
            <a:r>
              <a:rPr lang="de-DE" dirty="0" err="1">
                <a:solidFill>
                  <a:schemeClr val="accent4">
                    <a:lumMod val="75000"/>
                  </a:schemeClr>
                </a:solidFill>
              </a:rPr>
              <a:t>which</a:t>
            </a:r>
            <a:r>
              <a:rPr lang="de-DE" dirty="0">
                <a:solidFill>
                  <a:schemeClr val="accent4">
                    <a:lumMod val="75000"/>
                  </a:schemeClr>
                </a:solidFill>
              </a:rPr>
              <a:t> </a:t>
            </a:r>
            <a:r>
              <a:rPr lang="de-DE" dirty="0" err="1">
                <a:solidFill>
                  <a:schemeClr val="accent4">
                    <a:lumMod val="75000"/>
                  </a:schemeClr>
                </a:solidFill>
              </a:rPr>
              <a:t>arrangements</a:t>
            </a:r>
            <a:r>
              <a:rPr lang="de-DE" dirty="0">
                <a:solidFill>
                  <a:schemeClr val="accent4">
                    <a:lumMod val="75000"/>
                  </a:schemeClr>
                </a:solidFill>
              </a:rPr>
              <a:t> </a:t>
            </a:r>
            <a:r>
              <a:rPr lang="de-DE" dirty="0" err="1">
                <a:solidFill>
                  <a:schemeClr val="accent4">
                    <a:lumMod val="75000"/>
                  </a:schemeClr>
                </a:solidFill>
              </a:rPr>
              <a:t>apply</a:t>
            </a:r>
            <a:r>
              <a:rPr lang="de-DE" dirty="0">
                <a:solidFill>
                  <a:schemeClr val="accent4">
                    <a:lumMod val="75000"/>
                  </a:schemeClr>
                </a:solidFill>
              </a:rPr>
              <a:t> </a:t>
            </a:r>
            <a:r>
              <a:rPr lang="de-DE" dirty="0" err="1">
                <a:solidFill>
                  <a:schemeClr val="accent4">
                    <a:lumMod val="75000"/>
                  </a:schemeClr>
                </a:solidFill>
              </a:rPr>
              <a:t>to</a:t>
            </a:r>
            <a:r>
              <a:rPr lang="de-DE" dirty="0">
                <a:solidFill>
                  <a:schemeClr val="accent4">
                    <a:lumMod val="75000"/>
                  </a:schemeClr>
                </a:solidFill>
              </a:rPr>
              <a:t> </a:t>
            </a:r>
            <a:r>
              <a:rPr lang="de-DE" dirty="0" err="1">
                <a:solidFill>
                  <a:schemeClr val="accent4">
                    <a:lumMod val="75000"/>
                  </a:schemeClr>
                </a:solidFill>
              </a:rPr>
              <a:t>their</a:t>
            </a:r>
            <a:r>
              <a:rPr lang="de-DE" dirty="0">
                <a:solidFill>
                  <a:schemeClr val="accent4">
                    <a:lumMod val="75000"/>
                  </a:schemeClr>
                </a:solidFill>
              </a:rPr>
              <a:t> </a:t>
            </a:r>
            <a:r>
              <a:rPr lang="de-DE" dirty="0" err="1">
                <a:solidFill>
                  <a:schemeClr val="accent4">
                    <a:lumMod val="75000"/>
                  </a:schemeClr>
                </a:solidFill>
              </a:rPr>
              <a:t>module</a:t>
            </a:r>
            <a:r>
              <a:rPr lang="de-DE" dirty="0">
                <a:solidFill>
                  <a:schemeClr val="accent4">
                    <a:lumMod val="75000"/>
                  </a:schemeClr>
                </a:solidFill>
              </a:rPr>
              <a:t> so </a:t>
            </a:r>
            <a:r>
              <a:rPr lang="de-DE" dirty="0" err="1">
                <a:solidFill>
                  <a:schemeClr val="accent4">
                    <a:lumMod val="75000"/>
                  </a:schemeClr>
                </a:solidFill>
              </a:rPr>
              <a:t>that</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regulations</a:t>
            </a:r>
            <a:r>
              <a:rPr lang="de-DE" dirty="0">
                <a:solidFill>
                  <a:schemeClr val="accent4">
                    <a:lumMod val="75000"/>
                  </a:schemeClr>
                </a:solidFill>
              </a:rPr>
              <a:t> </a:t>
            </a:r>
            <a:r>
              <a:rPr lang="de-DE" dirty="0" err="1">
                <a:solidFill>
                  <a:schemeClr val="accent4">
                    <a:lumMod val="75000"/>
                  </a:schemeClr>
                </a:solidFill>
              </a:rPr>
              <a:t>for</a:t>
            </a:r>
            <a:r>
              <a:rPr lang="de-DE" dirty="0">
                <a:solidFill>
                  <a:schemeClr val="accent4">
                    <a:lumMod val="75000"/>
                  </a:schemeClr>
                </a:solidFill>
              </a:rPr>
              <a:t> AI </a:t>
            </a:r>
            <a:r>
              <a:rPr lang="de-DE" dirty="0" err="1">
                <a:solidFill>
                  <a:schemeClr val="accent4">
                    <a:lumMod val="75000"/>
                  </a:schemeClr>
                </a:solidFill>
              </a:rPr>
              <a:t>use</a:t>
            </a:r>
            <a:r>
              <a:rPr lang="de-DE" dirty="0">
                <a:solidFill>
                  <a:schemeClr val="accent4">
                    <a:lumMod val="75000"/>
                  </a:schemeClr>
                </a:solidFill>
              </a:rPr>
              <a:t> </a:t>
            </a:r>
            <a:r>
              <a:rPr lang="de-DE" dirty="0" err="1">
                <a:solidFill>
                  <a:schemeClr val="accent4">
                    <a:lumMod val="75000"/>
                  </a:schemeClr>
                </a:solidFill>
              </a:rPr>
              <a:t>are</a:t>
            </a:r>
            <a:r>
              <a:rPr lang="de-DE" dirty="0">
                <a:solidFill>
                  <a:schemeClr val="accent4">
                    <a:lumMod val="75000"/>
                  </a:schemeClr>
                </a:solidFill>
              </a:rPr>
              <a:t> </a:t>
            </a:r>
            <a:r>
              <a:rPr lang="de-DE" dirty="0" err="1">
                <a:solidFill>
                  <a:schemeClr val="accent4">
                    <a:lumMod val="75000"/>
                  </a:schemeClr>
                </a:solidFill>
              </a:rPr>
              <a:t>clear</a:t>
            </a:r>
            <a:r>
              <a:rPr lang="de-DE" dirty="0">
                <a:solidFill>
                  <a:schemeClr val="accent4">
                    <a:lumMod val="75000"/>
                  </a:schemeClr>
                </a:solidFill>
              </a:rPr>
              <a:t> </a:t>
            </a:r>
            <a:r>
              <a:rPr lang="de-DE" dirty="0" err="1">
                <a:solidFill>
                  <a:schemeClr val="accent4">
                    <a:lumMod val="75000"/>
                  </a:schemeClr>
                </a:solidFill>
              </a:rPr>
              <a:t>to</a:t>
            </a:r>
            <a:r>
              <a:rPr lang="de-DE" dirty="0">
                <a:solidFill>
                  <a:schemeClr val="accent4">
                    <a:lumMod val="75000"/>
                  </a:schemeClr>
                </a:solidFill>
              </a:rPr>
              <a:t> </a:t>
            </a:r>
            <a:r>
              <a:rPr lang="de-DE" dirty="0" err="1">
                <a:solidFill>
                  <a:schemeClr val="accent4">
                    <a:lumMod val="75000"/>
                  </a:schemeClr>
                </a:solidFill>
              </a:rPr>
              <a:t>students</a:t>
            </a:r>
            <a:r>
              <a:rPr lang="de-DE" dirty="0">
                <a:solidFill>
                  <a:schemeClr val="accent4">
                    <a:lumMod val="75000"/>
                  </a:schemeClr>
                </a:solidFill>
              </a:rPr>
              <a:t>. The </a:t>
            </a:r>
            <a:r>
              <a:rPr lang="de-DE" dirty="0" err="1">
                <a:solidFill>
                  <a:schemeClr val="accent4">
                    <a:lumMod val="75000"/>
                  </a:schemeClr>
                </a:solidFill>
              </a:rPr>
              <a:t>corresponding</a:t>
            </a:r>
            <a:r>
              <a:rPr lang="de-DE" dirty="0">
                <a:solidFill>
                  <a:schemeClr val="accent4">
                    <a:lumMod val="75000"/>
                  </a:schemeClr>
                </a:solidFill>
              </a:rPr>
              <a:t> </a:t>
            </a:r>
            <a:r>
              <a:rPr lang="de-DE" dirty="0" err="1">
                <a:solidFill>
                  <a:schemeClr val="accent4">
                    <a:lumMod val="75000"/>
                  </a:schemeClr>
                </a:solidFill>
              </a:rPr>
              <a:t>arrangement</a:t>
            </a:r>
            <a:r>
              <a:rPr lang="de-DE" dirty="0">
                <a:solidFill>
                  <a:schemeClr val="accent4">
                    <a:lumMod val="75000"/>
                  </a:schemeClr>
                </a:solidFill>
              </a:rPr>
              <a:t> </a:t>
            </a:r>
            <a:r>
              <a:rPr lang="de-DE" dirty="0" err="1">
                <a:solidFill>
                  <a:schemeClr val="accent4">
                    <a:lumMod val="75000"/>
                  </a:schemeClr>
                </a:solidFill>
              </a:rPr>
              <a:t>should</a:t>
            </a:r>
            <a:r>
              <a:rPr lang="de-DE" dirty="0">
                <a:solidFill>
                  <a:schemeClr val="accent4">
                    <a:lumMod val="75000"/>
                  </a:schemeClr>
                </a:solidFill>
              </a:rPr>
              <a:t> </a:t>
            </a:r>
            <a:r>
              <a:rPr lang="de-DE" dirty="0" err="1">
                <a:solidFill>
                  <a:schemeClr val="accent4">
                    <a:lumMod val="75000"/>
                  </a:schemeClr>
                </a:solidFill>
              </a:rPr>
              <a:t>be</a:t>
            </a:r>
            <a:r>
              <a:rPr lang="de-DE" dirty="0">
                <a:solidFill>
                  <a:schemeClr val="accent4">
                    <a:lumMod val="75000"/>
                  </a:schemeClr>
                </a:solidFill>
              </a:rPr>
              <a:t> </a:t>
            </a:r>
            <a:r>
              <a:rPr lang="de-DE" dirty="0" err="1">
                <a:solidFill>
                  <a:schemeClr val="accent4">
                    <a:lumMod val="75000"/>
                  </a:schemeClr>
                </a:solidFill>
              </a:rPr>
              <a:t>selected</a:t>
            </a:r>
            <a:r>
              <a:rPr lang="de-DE" dirty="0">
                <a:solidFill>
                  <a:schemeClr val="accent4">
                    <a:lumMod val="75000"/>
                  </a:schemeClr>
                </a:solidFill>
              </a:rPr>
              <a:t> in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declarations</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t>
            </a:r>
            <a:r>
              <a:rPr lang="de-DE" dirty="0" err="1">
                <a:solidFill>
                  <a:schemeClr val="accent4">
                    <a:lumMod val="75000"/>
                  </a:schemeClr>
                </a:solidFill>
              </a:rPr>
              <a:t>indepedance</a:t>
            </a:r>
            <a:r>
              <a:rPr lang="de-DE" dirty="0">
                <a:solidFill>
                  <a:schemeClr val="accent4">
                    <a:lumMod val="75000"/>
                  </a:schemeClr>
                </a:solidFill>
              </a:rPr>
              <a:t>. </a:t>
            </a:r>
          </a:p>
          <a:p>
            <a:r>
              <a:rPr lang="de-DE" dirty="0" err="1">
                <a:solidFill>
                  <a:schemeClr val="accent4">
                    <a:lumMod val="75000"/>
                  </a:schemeClr>
                </a:solidFill>
              </a:rPr>
              <a:t>If</a:t>
            </a:r>
            <a:r>
              <a:rPr lang="de-DE" dirty="0">
                <a:solidFill>
                  <a:schemeClr val="accent4">
                    <a:lumMod val="75000"/>
                  </a:schemeClr>
                </a:solidFill>
              </a:rPr>
              <a:t> </a:t>
            </a:r>
            <a:r>
              <a:rPr lang="de-DE" dirty="0" err="1">
                <a:solidFill>
                  <a:schemeClr val="accent4">
                    <a:lumMod val="75000"/>
                  </a:schemeClr>
                </a:solidFill>
              </a:rPr>
              <a:t>there‘s</a:t>
            </a:r>
            <a:r>
              <a:rPr lang="de-DE" dirty="0">
                <a:solidFill>
                  <a:schemeClr val="accent4">
                    <a:lumMod val="75000"/>
                  </a:schemeClr>
                </a:solidFill>
              </a:rPr>
              <a:t> </a:t>
            </a:r>
            <a:r>
              <a:rPr lang="de-DE" dirty="0" err="1">
                <a:solidFill>
                  <a:schemeClr val="accent4">
                    <a:lumMod val="75000"/>
                  </a:schemeClr>
                </a:solidFill>
              </a:rPr>
              <a:t>no</a:t>
            </a:r>
            <a:r>
              <a:rPr lang="de-DE" dirty="0">
                <a:solidFill>
                  <a:schemeClr val="accent4">
                    <a:lumMod val="75000"/>
                  </a:schemeClr>
                </a:solidFill>
              </a:rPr>
              <a:t> </a:t>
            </a:r>
            <a:r>
              <a:rPr lang="de-DE" dirty="0" err="1">
                <a:solidFill>
                  <a:schemeClr val="accent4">
                    <a:lumMod val="75000"/>
                  </a:schemeClr>
                </a:solidFill>
              </a:rPr>
              <a:t>agreement</a:t>
            </a:r>
            <a:r>
              <a:rPr lang="de-DE" dirty="0">
                <a:solidFill>
                  <a:schemeClr val="accent4">
                    <a:lumMod val="75000"/>
                  </a:schemeClr>
                </a:solidFill>
              </a:rPr>
              <a:t> </a:t>
            </a:r>
            <a:r>
              <a:rPr lang="de-DE" dirty="0" err="1">
                <a:solidFill>
                  <a:schemeClr val="accent4">
                    <a:lumMod val="75000"/>
                  </a:schemeClr>
                </a:solidFill>
              </a:rPr>
              <a:t>between</a:t>
            </a:r>
            <a:r>
              <a:rPr lang="de-DE" dirty="0">
                <a:solidFill>
                  <a:schemeClr val="accent4">
                    <a:lumMod val="75000"/>
                  </a:schemeClr>
                </a:solidFill>
              </a:rPr>
              <a:t> </a:t>
            </a:r>
            <a:r>
              <a:rPr lang="de-DE" dirty="0" err="1">
                <a:solidFill>
                  <a:schemeClr val="accent4">
                    <a:lumMod val="75000"/>
                  </a:schemeClr>
                </a:solidFill>
              </a:rPr>
              <a:t>lecturer</a:t>
            </a:r>
            <a:r>
              <a:rPr lang="de-DE" dirty="0">
                <a:solidFill>
                  <a:schemeClr val="accent4">
                    <a:lumMod val="75000"/>
                  </a:schemeClr>
                </a:solidFill>
              </a:rPr>
              <a:t> and </a:t>
            </a:r>
            <a:r>
              <a:rPr lang="de-DE" dirty="0" err="1">
                <a:solidFill>
                  <a:schemeClr val="accent4">
                    <a:lumMod val="75000"/>
                  </a:schemeClr>
                </a:solidFill>
              </a:rPr>
              <a:t>students</a:t>
            </a:r>
            <a:r>
              <a:rPr lang="de-DE" dirty="0">
                <a:solidFill>
                  <a:schemeClr val="accent4">
                    <a:lumMod val="75000"/>
                  </a:schemeClr>
                </a:solidFill>
              </a:rPr>
              <a:t>, AI </a:t>
            </a:r>
            <a:r>
              <a:rPr lang="de-DE" dirty="0" err="1">
                <a:solidFill>
                  <a:schemeClr val="accent4">
                    <a:lumMod val="75000"/>
                  </a:schemeClr>
                </a:solidFill>
              </a:rPr>
              <a:t>use</a:t>
            </a:r>
            <a:r>
              <a:rPr lang="de-DE" dirty="0">
                <a:solidFill>
                  <a:schemeClr val="accent4">
                    <a:lumMod val="75000"/>
                  </a:schemeClr>
                </a:solidFill>
              </a:rPr>
              <a:t> </a:t>
            </a:r>
            <a:r>
              <a:rPr lang="de-DE" dirty="0" err="1">
                <a:solidFill>
                  <a:schemeClr val="accent4">
                    <a:lumMod val="75000"/>
                  </a:schemeClr>
                </a:solidFill>
              </a:rPr>
              <a:t>is</a:t>
            </a:r>
            <a:r>
              <a:rPr lang="de-DE" dirty="0">
                <a:solidFill>
                  <a:schemeClr val="accent4">
                    <a:lumMod val="75000"/>
                  </a:schemeClr>
                </a:solidFill>
              </a:rPr>
              <a:t> </a:t>
            </a:r>
            <a:r>
              <a:rPr lang="de-DE" dirty="0" err="1">
                <a:solidFill>
                  <a:schemeClr val="accent4">
                    <a:lumMod val="75000"/>
                  </a:schemeClr>
                </a:solidFill>
              </a:rPr>
              <a:t>considered</a:t>
            </a:r>
            <a:r>
              <a:rPr lang="de-DE" dirty="0">
                <a:solidFill>
                  <a:schemeClr val="accent4">
                    <a:lumMod val="75000"/>
                  </a:schemeClr>
                </a:solidFill>
              </a:rPr>
              <a:t> </a:t>
            </a:r>
            <a:r>
              <a:rPr lang="de-DE" dirty="0" err="1">
                <a:solidFill>
                  <a:schemeClr val="accent4">
                    <a:lumMod val="75000"/>
                  </a:schemeClr>
                </a:solidFill>
              </a:rPr>
              <a:t>prohibited</a:t>
            </a:r>
            <a:r>
              <a:rPr lang="de-DE" dirty="0">
                <a:solidFill>
                  <a:schemeClr val="accent4">
                    <a:lumMod val="75000"/>
                  </a:schemeClr>
                </a:solidFill>
              </a:rPr>
              <a:t> (</a:t>
            </a:r>
            <a:r>
              <a:rPr lang="de-DE" dirty="0" err="1">
                <a:solidFill>
                  <a:schemeClr val="accent4">
                    <a:lumMod val="75000"/>
                  </a:schemeClr>
                </a:solidFill>
              </a:rPr>
              <a:t>consult</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prior</a:t>
            </a:r>
            <a:r>
              <a:rPr lang="de-DE" dirty="0">
                <a:solidFill>
                  <a:schemeClr val="accent4">
                    <a:lumMod val="75000"/>
                  </a:schemeClr>
                </a:solidFill>
              </a:rPr>
              <a:t> </a:t>
            </a:r>
            <a:r>
              <a:rPr lang="de-DE" dirty="0" err="1">
                <a:solidFill>
                  <a:schemeClr val="accent4">
                    <a:lumMod val="75000"/>
                  </a:schemeClr>
                </a:solidFill>
              </a:rPr>
              <a:t>slide</a:t>
            </a:r>
            <a:r>
              <a:rPr lang="de-DE" dirty="0">
                <a:solidFill>
                  <a:schemeClr val="accent4">
                    <a:lumMod val="75000"/>
                  </a:schemeClr>
                </a:solidFill>
              </a:rPr>
              <a:t> </a:t>
            </a:r>
            <a:r>
              <a:rPr lang="de-DE" dirty="0" err="1">
                <a:solidFill>
                  <a:schemeClr val="accent4">
                    <a:lumMod val="75000"/>
                  </a:schemeClr>
                </a:solidFill>
              </a:rPr>
              <a:t>for</a:t>
            </a:r>
            <a:r>
              <a:rPr lang="de-DE" dirty="0">
                <a:solidFill>
                  <a:schemeClr val="accent4">
                    <a:lumMod val="75000"/>
                  </a:schemeClr>
                </a:solidFill>
              </a:rPr>
              <a:t> </a:t>
            </a:r>
            <a:r>
              <a:rPr lang="de-DE" dirty="0" err="1">
                <a:solidFill>
                  <a:schemeClr val="accent4">
                    <a:lumMod val="75000"/>
                  </a:schemeClr>
                </a:solidFill>
              </a:rPr>
              <a:t>more</a:t>
            </a:r>
            <a:r>
              <a:rPr lang="de-DE" dirty="0">
                <a:solidFill>
                  <a:schemeClr val="accent4">
                    <a:lumMod val="75000"/>
                  </a:schemeClr>
                </a:solidFill>
              </a:rPr>
              <a:t> </a:t>
            </a:r>
            <a:r>
              <a:rPr lang="de-DE" dirty="0" err="1">
                <a:solidFill>
                  <a:schemeClr val="accent4">
                    <a:lumMod val="75000"/>
                  </a:schemeClr>
                </a:solidFill>
              </a:rPr>
              <a:t>information</a:t>
            </a:r>
            <a:r>
              <a:rPr lang="de-DE" dirty="0">
                <a:solidFill>
                  <a:schemeClr val="accent4">
                    <a:lumMod val="75000"/>
                  </a:schemeClr>
                </a:solidFill>
              </a:rPr>
              <a:t>). </a:t>
            </a:r>
          </a:p>
          <a:p>
            <a:endParaRPr lang="de-DE" dirty="0">
              <a:solidFill>
                <a:schemeClr val="accent4">
                  <a:lumMod val="75000"/>
                </a:schemeClr>
              </a:solidFill>
            </a:endParaRPr>
          </a:p>
          <a:p>
            <a:r>
              <a:rPr lang="de-DE" dirty="0">
                <a:solidFill>
                  <a:schemeClr val="accent4">
                    <a:lumMod val="75000"/>
                  </a:schemeClr>
                </a:solidFill>
              </a:rPr>
              <a:t>Insert </a:t>
            </a:r>
            <a:r>
              <a:rPr lang="de-DE" dirty="0" err="1">
                <a:solidFill>
                  <a:schemeClr val="accent4">
                    <a:lumMod val="75000"/>
                  </a:schemeClr>
                </a:solidFill>
              </a:rPr>
              <a:t>your</a:t>
            </a:r>
            <a:r>
              <a:rPr lang="de-DE" dirty="0">
                <a:solidFill>
                  <a:schemeClr val="accent4">
                    <a:lumMod val="75000"/>
                  </a:schemeClr>
                </a:solidFill>
              </a:rPr>
              <a:t> own </a:t>
            </a:r>
            <a:r>
              <a:rPr lang="de-DE" dirty="0" err="1">
                <a:solidFill>
                  <a:schemeClr val="accent4">
                    <a:lumMod val="75000"/>
                  </a:schemeClr>
                </a:solidFill>
              </a:rPr>
              <a:t>regulations</a:t>
            </a:r>
            <a:r>
              <a:rPr lang="de-DE" dirty="0">
                <a:solidFill>
                  <a:schemeClr val="accent4">
                    <a:lumMod val="75000"/>
                  </a:schemeClr>
                </a:solidFill>
              </a:rPr>
              <a:t> in </a:t>
            </a:r>
            <a:r>
              <a:rPr lang="de-DE" dirty="0" err="1">
                <a:solidFill>
                  <a:schemeClr val="accent4">
                    <a:lumMod val="75000"/>
                  </a:schemeClr>
                </a:solidFill>
              </a:rPr>
              <a:t>this</a:t>
            </a:r>
            <a:r>
              <a:rPr lang="de-DE" dirty="0">
                <a:solidFill>
                  <a:schemeClr val="accent4">
                    <a:lumMod val="75000"/>
                  </a:schemeClr>
                </a:solidFill>
              </a:rPr>
              <a:t> </a:t>
            </a:r>
            <a:r>
              <a:rPr lang="de-DE" dirty="0" err="1">
                <a:solidFill>
                  <a:schemeClr val="accent4">
                    <a:lumMod val="75000"/>
                  </a:schemeClr>
                </a:solidFill>
              </a:rPr>
              <a:t>slide</a:t>
            </a:r>
            <a:r>
              <a:rPr lang="de-DE" dirty="0">
                <a:solidFill>
                  <a:schemeClr val="accent4">
                    <a:lumMod val="75000"/>
                  </a:schemeClr>
                </a:solidFill>
              </a:rPr>
              <a:t>! </a:t>
            </a:r>
          </a:p>
          <a:p>
            <a:endParaRPr lang="de-DE" dirty="0"/>
          </a:p>
        </p:txBody>
      </p:sp>
      <p:sp>
        <p:nvSpPr>
          <p:cNvPr id="4" name="Foliennummernplatzhalter 3"/>
          <p:cNvSpPr>
            <a:spLocks noGrp="1"/>
          </p:cNvSpPr>
          <p:nvPr>
            <p:ph type="sldNum" sz="quarter" idx="5"/>
          </p:nvPr>
        </p:nvSpPr>
        <p:spPr/>
        <p:txBody>
          <a:bodyPr/>
          <a:lstStyle/>
          <a:p>
            <a:fld id="{21202C5B-8273-44D3-A022-3A2C86933C74}" type="slidenum">
              <a:rPr lang="de-DE" smtClean="0"/>
              <a:pPr/>
              <a:t>10</a:t>
            </a:fld>
            <a:endParaRPr lang="de-DE" dirty="0"/>
          </a:p>
        </p:txBody>
      </p:sp>
    </p:spTree>
    <p:extLst>
      <p:ext uri="{BB962C8B-B14F-4D97-AF65-F5344CB8AC3E}">
        <p14:creationId xmlns:p14="http://schemas.microsoft.com/office/powerpoint/2010/main" val="2341882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solidFill>
                  <a:schemeClr val="accent4">
                    <a:lumMod val="75000"/>
                  </a:schemeClr>
                </a:solidFill>
              </a:rPr>
              <a:t>There</a:t>
            </a:r>
            <a:r>
              <a:rPr lang="de-DE" dirty="0">
                <a:solidFill>
                  <a:schemeClr val="accent4">
                    <a:lumMod val="75000"/>
                  </a:schemeClr>
                </a:solidFill>
              </a:rPr>
              <a:t> </a:t>
            </a:r>
            <a:r>
              <a:rPr lang="de-DE" dirty="0" err="1">
                <a:solidFill>
                  <a:schemeClr val="accent4">
                    <a:lumMod val="75000"/>
                  </a:schemeClr>
                </a:solidFill>
              </a:rPr>
              <a:t>are</a:t>
            </a:r>
            <a:r>
              <a:rPr lang="de-DE" dirty="0">
                <a:solidFill>
                  <a:schemeClr val="accent4">
                    <a:lumMod val="75000"/>
                  </a:schemeClr>
                </a:solidFill>
              </a:rPr>
              <a:t> </a:t>
            </a:r>
            <a:r>
              <a:rPr lang="de-DE" dirty="0" err="1">
                <a:solidFill>
                  <a:schemeClr val="accent4">
                    <a:lumMod val="75000"/>
                  </a:schemeClr>
                </a:solidFill>
              </a:rPr>
              <a:t>several</a:t>
            </a:r>
            <a:r>
              <a:rPr lang="de-DE" dirty="0">
                <a:solidFill>
                  <a:schemeClr val="accent4">
                    <a:lumMod val="75000"/>
                  </a:schemeClr>
                </a:solidFill>
              </a:rPr>
              <a:t> </a:t>
            </a:r>
            <a:r>
              <a:rPr lang="de-DE" dirty="0" err="1">
                <a:solidFill>
                  <a:schemeClr val="accent4">
                    <a:lumMod val="75000"/>
                  </a:schemeClr>
                </a:solidFill>
              </a:rPr>
              <a:t>suggestions</a:t>
            </a:r>
            <a:r>
              <a:rPr lang="de-DE" dirty="0">
                <a:solidFill>
                  <a:schemeClr val="accent4">
                    <a:lumMod val="75000"/>
                  </a:schemeClr>
                </a:solidFill>
              </a:rPr>
              <a:t> on </a:t>
            </a:r>
            <a:r>
              <a:rPr lang="de-DE" dirty="0" err="1">
                <a:solidFill>
                  <a:schemeClr val="accent4">
                    <a:lumMod val="75000"/>
                  </a:schemeClr>
                </a:solidFill>
              </a:rPr>
              <a:t>how</a:t>
            </a:r>
            <a:r>
              <a:rPr lang="de-DE" dirty="0">
                <a:solidFill>
                  <a:schemeClr val="accent4">
                    <a:lumMod val="75000"/>
                  </a:schemeClr>
                </a:solidFill>
              </a:rPr>
              <a:t> </a:t>
            </a:r>
            <a:r>
              <a:rPr lang="de-DE" dirty="0" err="1">
                <a:solidFill>
                  <a:schemeClr val="accent4">
                    <a:lumMod val="75000"/>
                  </a:schemeClr>
                </a:solidFill>
              </a:rPr>
              <a:t>to</a:t>
            </a:r>
            <a:r>
              <a:rPr lang="de-DE" dirty="0">
                <a:solidFill>
                  <a:schemeClr val="accent4">
                    <a:lumMod val="75000"/>
                  </a:schemeClr>
                </a:solidFill>
              </a:rPr>
              <a:t> </a:t>
            </a:r>
            <a:r>
              <a:rPr lang="de-DE" dirty="0" err="1">
                <a:solidFill>
                  <a:schemeClr val="accent4">
                    <a:lumMod val="75000"/>
                  </a:schemeClr>
                </a:solidFill>
              </a:rPr>
              <a:t>document</a:t>
            </a:r>
            <a:r>
              <a:rPr lang="de-DE" dirty="0">
                <a:solidFill>
                  <a:schemeClr val="accent4">
                    <a:lumMod val="75000"/>
                  </a:schemeClr>
                </a:solidFill>
              </a:rPr>
              <a:t> AI </a:t>
            </a:r>
            <a:r>
              <a:rPr lang="de-DE" dirty="0" err="1">
                <a:solidFill>
                  <a:schemeClr val="accent4">
                    <a:lumMod val="75000"/>
                  </a:schemeClr>
                </a:solidFill>
              </a:rPr>
              <a:t>usage</a:t>
            </a:r>
            <a:r>
              <a:rPr lang="de-DE" dirty="0">
                <a:solidFill>
                  <a:schemeClr val="accent4">
                    <a:lumMod val="75000"/>
                  </a:schemeClr>
                </a:solidFill>
              </a:rPr>
              <a:t>. </a:t>
            </a:r>
            <a:r>
              <a:rPr lang="de-DE" dirty="0" err="1">
                <a:solidFill>
                  <a:schemeClr val="accent4">
                    <a:lumMod val="75000"/>
                  </a:schemeClr>
                </a:solidFill>
              </a:rPr>
              <a:t>You</a:t>
            </a:r>
            <a:r>
              <a:rPr lang="de-DE" dirty="0">
                <a:solidFill>
                  <a:schemeClr val="accent4">
                    <a:lumMod val="75000"/>
                  </a:schemeClr>
                </a:solidFill>
              </a:rPr>
              <a:t> </a:t>
            </a:r>
            <a:r>
              <a:rPr lang="de-DE" dirty="0" err="1">
                <a:solidFill>
                  <a:schemeClr val="accent4">
                    <a:lumMod val="75000"/>
                  </a:schemeClr>
                </a:solidFill>
              </a:rPr>
              <a:t>can</a:t>
            </a:r>
            <a:r>
              <a:rPr lang="de-DE" dirty="0">
                <a:solidFill>
                  <a:schemeClr val="accent4">
                    <a:lumMod val="75000"/>
                  </a:schemeClr>
                </a:solidFill>
              </a:rPr>
              <a:t> find </a:t>
            </a:r>
            <a:r>
              <a:rPr lang="de-DE" dirty="0" err="1">
                <a:solidFill>
                  <a:schemeClr val="accent4">
                    <a:lumMod val="75000"/>
                  </a:schemeClr>
                </a:solidFill>
              </a:rPr>
              <a:t>more</a:t>
            </a:r>
            <a:r>
              <a:rPr lang="de-DE" dirty="0">
                <a:solidFill>
                  <a:schemeClr val="accent4">
                    <a:lumMod val="75000"/>
                  </a:schemeClr>
                </a:solidFill>
              </a:rPr>
              <a:t> </a:t>
            </a:r>
            <a:r>
              <a:rPr lang="de-DE" dirty="0" err="1">
                <a:solidFill>
                  <a:schemeClr val="accent4">
                    <a:lumMod val="75000"/>
                  </a:schemeClr>
                </a:solidFill>
              </a:rPr>
              <a:t>detailed</a:t>
            </a:r>
            <a:r>
              <a:rPr lang="de-DE" dirty="0">
                <a:solidFill>
                  <a:schemeClr val="accent4">
                    <a:lumMod val="75000"/>
                  </a:schemeClr>
                </a:solidFill>
              </a:rPr>
              <a:t> </a:t>
            </a:r>
            <a:r>
              <a:rPr lang="de-DE" dirty="0" err="1">
                <a:solidFill>
                  <a:schemeClr val="accent4">
                    <a:lumMod val="75000"/>
                  </a:schemeClr>
                </a:solidFill>
              </a:rPr>
              <a:t>information</a:t>
            </a:r>
            <a:r>
              <a:rPr lang="de-DE" dirty="0">
                <a:solidFill>
                  <a:schemeClr val="accent4">
                    <a:lumMod val="75000"/>
                  </a:schemeClr>
                </a:solidFill>
              </a:rPr>
              <a:t> </a:t>
            </a:r>
            <a:r>
              <a:rPr lang="de-DE" dirty="0" err="1">
                <a:solidFill>
                  <a:schemeClr val="accent4">
                    <a:lumMod val="75000"/>
                  </a:schemeClr>
                </a:solidFill>
              </a:rPr>
              <a:t>here</a:t>
            </a:r>
            <a:r>
              <a:rPr lang="de-DE" dirty="0">
                <a:solidFill>
                  <a:schemeClr val="accent4">
                    <a:lumMod val="75000"/>
                  </a:schemeClr>
                </a:solidFill>
              </a:rPr>
              <a:t>: https://www.hs-bremen.de/en/hsb/organisation/central-units/centre-for-teaching-and-learning-zll/ai-in-learning-and-teaching/lecturers-ai-labeling/#c40608</a:t>
            </a:r>
          </a:p>
          <a:p>
            <a:endParaRPr lang="de-DE" dirty="0">
              <a:solidFill>
                <a:schemeClr val="accent4">
                  <a:lumMod val="75000"/>
                </a:schemeClr>
              </a:solidFill>
            </a:endParaRPr>
          </a:p>
          <a:p>
            <a:r>
              <a:rPr lang="de-DE" dirty="0">
                <a:solidFill>
                  <a:schemeClr val="accent4">
                    <a:lumMod val="75000"/>
                  </a:schemeClr>
                </a:solidFill>
              </a:rPr>
              <a:t>The </a:t>
            </a:r>
            <a:r>
              <a:rPr lang="de-DE" dirty="0" err="1">
                <a:solidFill>
                  <a:schemeClr val="accent4">
                    <a:lumMod val="75000"/>
                  </a:schemeClr>
                </a:solidFill>
              </a:rPr>
              <a:t>writing</a:t>
            </a:r>
            <a:r>
              <a:rPr lang="de-DE" dirty="0">
                <a:solidFill>
                  <a:schemeClr val="accent4">
                    <a:lumMod val="75000"/>
                  </a:schemeClr>
                </a:solidFill>
              </a:rPr>
              <a:t> lab </a:t>
            </a:r>
            <a:r>
              <a:rPr lang="de-DE" dirty="0" err="1">
                <a:solidFill>
                  <a:schemeClr val="accent4">
                    <a:lumMod val="75000"/>
                  </a:schemeClr>
                </a:solidFill>
              </a:rPr>
              <a:t>recommends</a:t>
            </a:r>
            <a:r>
              <a:rPr lang="de-DE" dirty="0">
                <a:solidFill>
                  <a:schemeClr val="accent4">
                    <a:lumMod val="75000"/>
                  </a:schemeClr>
                </a:solidFill>
              </a:rPr>
              <a:t> </a:t>
            </a:r>
            <a:r>
              <a:rPr lang="de-DE" dirty="0" err="1">
                <a:solidFill>
                  <a:schemeClr val="accent4">
                    <a:lumMod val="75000"/>
                  </a:schemeClr>
                </a:solidFill>
              </a:rPr>
              <a:t>these</a:t>
            </a:r>
            <a:r>
              <a:rPr lang="de-DE" dirty="0">
                <a:solidFill>
                  <a:schemeClr val="accent4">
                    <a:lumMod val="75000"/>
                  </a:schemeClr>
                </a:solidFill>
              </a:rPr>
              <a:t> </a:t>
            </a:r>
            <a:r>
              <a:rPr lang="de-DE" dirty="0" err="1">
                <a:solidFill>
                  <a:schemeClr val="accent4">
                    <a:lumMod val="75000"/>
                  </a:schemeClr>
                </a:solidFill>
              </a:rPr>
              <a:t>three</a:t>
            </a:r>
            <a:r>
              <a:rPr lang="de-DE" dirty="0">
                <a:solidFill>
                  <a:schemeClr val="accent4">
                    <a:lumMod val="75000"/>
                  </a:schemeClr>
                </a:solidFill>
              </a:rPr>
              <a:t> </a:t>
            </a:r>
            <a:r>
              <a:rPr lang="de-DE" dirty="0" err="1">
                <a:solidFill>
                  <a:schemeClr val="accent4">
                    <a:lumMod val="75000"/>
                  </a:schemeClr>
                </a:solidFill>
              </a:rPr>
              <a:t>variants</a:t>
            </a:r>
            <a:r>
              <a:rPr lang="de-DE" dirty="0">
                <a:solidFill>
                  <a:schemeClr val="accent4">
                    <a:lumMod val="75000"/>
                  </a:schemeClr>
                </a:solidFill>
              </a:rPr>
              <a:t>: </a:t>
            </a:r>
          </a:p>
          <a:p>
            <a:pPr marL="228600" indent="-228600">
              <a:buAutoNum type="arabicPeriod"/>
            </a:pPr>
            <a:r>
              <a:rPr lang="de-DE" dirty="0">
                <a:solidFill>
                  <a:schemeClr val="accent4">
                    <a:lumMod val="75000"/>
                  </a:schemeClr>
                </a:solidFill>
              </a:rPr>
              <a:t>Description </a:t>
            </a:r>
            <a:r>
              <a:rPr lang="de-DE" dirty="0" err="1">
                <a:solidFill>
                  <a:schemeClr val="accent4">
                    <a:lumMod val="75000"/>
                  </a:schemeClr>
                </a:solidFill>
              </a:rPr>
              <a:t>of</a:t>
            </a:r>
            <a:r>
              <a:rPr lang="de-DE" dirty="0">
                <a:solidFill>
                  <a:schemeClr val="accent4">
                    <a:lumMod val="75000"/>
                  </a:schemeClr>
                </a:solidFill>
              </a:rPr>
              <a:t> AI </a:t>
            </a:r>
            <a:r>
              <a:rPr lang="de-DE" dirty="0" err="1">
                <a:solidFill>
                  <a:schemeClr val="accent4">
                    <a:lumMod val="75000"/>
                  </a:schemeClr>
                </a:solidFill>
              </a:rPr>
              <a:t>usage</a:t>
            </a:r>
            <a:r>
              <a:rPr lang="de-DE" dirty="0">
                <a:solidFill>
                  <a:schemeClr val="accent4">
                    <a:lumMod val="75000"/>
                  </a:schemeClr>
                </a:solidFill>
              </a:rPr>
              <a:t> </a:t>
            </a:r>
            <a:r>
              <a:rPr lang="de-DE" dirty="0" err="1">
                <a:solidFill>
                  <a:schemeClr val="accent4">
                    <a:lumMod val="75000"/>
                  </a:schemeClr>
                </a:solidFill>
              </a:rPr>
              <a:t>as</a:t>
            </a:r>
            <a:r>
              <a:rPr lang="de-DE" dirty="0">
                <a:solidFill>
                  <a:schemeClr val="accent4">
                    <a:lumMod val="75000"/>
                  </a:schemeClr>
                </a:solidFill>
              </a:rPr>
              <a:t> </a:t>
            </a:r>
            <a:r>
              <a:rPr lang="de-DE" dirty="0" err="1">
                <a:solidFill>
                  <a:schemeClr val="accent4">
                    <a:lumMod val="75000"/>
                  </a:schemeClr>
                </a:solidFill>
              </a:rPr>
              <a:t>part</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paper</a:t>
            </a:r>
            <a:r>
              <a:rPr lang="de-DE" dirty="0">
                <a:solidFill>
                  <a:schemeClr val="accent4">
                    <a:lumMod val="75000"/>
                  </a:schemeClr>
                </a:solidFill>
              </a:rPr>
              <a:t> (e. g. in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introduction</a:t>
            </a:r>
            <a:r>
              <a:rPr lang="de-DE" dirty="0">
                <a:solidFill>
                  <a:schemeClr val="accent4">
                    <a:lumMod val="75000"/>
                  </a:schemeClr>
                </a:solidFill>
              </a:rPr>
              <a:t> </a:t>
            </a:r>
            <a:r>
              <a:rPr lang="de-DE" dirty="0" err="1">
                <a:solidFill>
                  <a:schemeClr val="accent4">
                    <a:lumMod val="75000"/>
                  </a:schemeClr>
                </a:solidFill>
              </a:rPr>
              <a:t>or</a:t>
            </a:r>
            <a:r>
              <a:rPr lang="de-DE" dirty="0">
                <a:solidFill>
                  <a:schemeClr val="accent4">
                    <a:lumMod val="75000"/>
                  </a:schemeClr>
                </a:solidFill>
              </a:rPr>
              <a:t> </a:t>
            </a:r>
            <a:r>
              <a:rPr lang="de-DE" dirty="0" err="1">
                <a:solidFill>
                  <a:schemeClr val="accent4">
                    <a:lumMod val="75000"/>
                  </a:schemeClr>
                </a:solidFill>
              </a:rPr>
              <a:t>as</a:t>
            </a:r>
            <a:r>
              <a:rPr lang="de-DE" dirty="0">
                <a:solidFill>
                  <a:schemeClr val="accent4">
                    <a:lumMod val="75000"/>
                  </a:schemeClr>
                </a:solidFill>
              </a:rPr>
              <a:t> </a:t>
            </a:r>
            <a:r>
              <a:rPr lang="de-DE" dirty="0" err="1">
                <a:solidFill>
                  <a:schemeClr val="accent4">
                    <a:lumMod val="75000"/>
                  </a:schemeClr>
                </a:solidFill>
              </a:rPr>
              <a:t>part</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methods</a:t>
            </a:r>
            <a:r>
              <a:rPr lang="de-DE" dirty="0">
                <a:solidFill>
                  <a:schemeClr val="accent4">
                    <a:lumMod val="75000"/>
                  </a:schemeClr>
                </a:solidFill>
              </a:rPr>
              <a:t>)</a:t>
            </a:r>
          </a:p>
          <a:p>
            <a:pPr marL="228600" indent="-228600">
              <a:buAutoNum type="arabicPeriod"/>
            </a:pPr>
            <a:r>
              <a:rPr lang="de-DE" dirty="0" err="1">
                <a:solidFill>
                  <a:schemeClr val="accent4">
                    <a:lumMod val="75000"/>
                  </a:schemeClr>
                </a:solidFill>
              </a:rPr>
              <a:t>Documentation</a:t>
            </a:r>
            <a:r>
              <a:rPr lang="de-DE" dirty="0">
                <a:solidFill>
                  <a:schemeClr val="accent4">
                    <a:lumMod val="75000"/>
                  </a:schemeClr>
                </a:solidFill>
              </a:rPr>
              <a:t> in a </a:t>
            </a:r>
            <a:r>
              <a:rPr lang="de-DE" dirty="0" err="1">
                <a:solidFill>
                  <a:schemeClr val="accent4">
                    <a:lumMod val="75000"/>
                  </a:schemeClr>
                </a:solidFill>
              </a:rPr>
              <a:t>table</a:t>
            </a:r>
            <a:r>
              <a:rPr lang="de-DE" dirty="0">
                <a:solidFill>
                  <a:schemeClr val="accent4">
                    <a:lumMod val="75000"/>
                  </a:schemeClr>
                </a:solidFill>
              </a:rPr>
              <a:t> </a:t>
            </a:r>
            <a:r>
              <a:rPr lang="de-DE" dirty="0" err="1">
                <a:solidFill>
                  <a:schemeClr val="accent4">
                    <a:lumMod val="75000"/>
                  </a:schemeClr>
                </a:solidFill>
              </a:rPr>
              <a:t>as</a:t>
            </a:r>
            <a:r>
              <a:rPr lang="de-DE" dirty="0">
                <a:solidFill>
                  <a:schemeClr val="accent4">
                    <a:lumMod val="75000"/>
                  </a:schemeClr>
                </a:solidFill>
              </a:rPr>
              <a:t> an </a:t>
            </a:r>
            <a:r>
              <a:rPr lang="de-DE" dirty="0" err="1">
                <a:solidFill>
                  <a:schemeClr val="accent4">
                    <a:lumMod val="75000"/>
                  </a:schemeClr>
                </a:solidFill>
              </a:rPr>
              <a:t>appendix</a:t>
            </a:r>
            <a:endParaRPr lang="de-DE" dirty="0">
              <a:solidFill>
                <a:schemeClr val="accent4">
                  <a:lumMod val="75000"/>
                </a:schemeClr>
              </a:solidFill>
            </a:endParaRPr>
          </a:p>
          <a:p>
            <a:pPr marL="228600" indent="-228600">
              <a:buAutoNum type="arabicPeriod"/>
            </a:pPr>
            <a:r>
              <a:rPr lang="de-DE" dirty="0" err="1">
                <a:solidFill>
                  <a:schemeClr val="accent4">
                    <a:lumMod val="75000"/>
                  </a:schemeClr>
                </a:solidFill>
              </a:rPr>
              <a:t>Direct</a:t>
            </a:r>
            <a:r>
              <a:rPr lang="de-DE" dirty="0">
                <a:solidFill>
                  <a:schemeClr val="accent4">
                    <a:lumMod val="75000"/>
                  </a:schemeClr>
                </a:solidFill>
              </a:rPr>
              <a:t> and </a:t>
            </a:r>
            <a:r>
              <a:rPr lang="de-DE" dirty="0" err="1">
                <a:solidFill>
                  <a:schemeClr val="accent4">
                    <a:lumMod val="75000"/>
                  </a:schemeClr>
                </a:solidFill>
              </a:rPr>
              <a:t>indirect</a:t>
            </a:r>
            <a:r>
              <a:rPr lang="de-DE" dirty="0">
                <a:solidFill>
                  <a:schemeClr val="accent4">
                    <a:lumMod val="75000"/>
                  </a:schemeClr>
                </a:solidFill>
              </a:rPr>
              <a:t> </a:t>
            </a:r>
            <a:r>
              <a:rPr lang="de-DE" dirty="0" err="1">
                <a:solidFill>
                  <a:schemeClr val="accent4">
                    <a:lumMod val="75000"/>
                  </a:schemeClr>
                </a:solidFill>
              </a:rPr>
              <a:t>references</a:t>
            </a:r>
            <a:r>
              <a:rPr lang="de-DE" dirty="0">
                <a:solidFill>
                  <a:schemeClr val="accent4">
                    <a:lumMod val="75000"/>
                  </a:schemeClr>
                </a:solidFill>
              </a:rPr>
              <a:t> in </a:t>
            </a:r>
            <a:r>
              <a:rPr lang="de-DE" dirty="0" err="1">
                <a:solidFill>
                  <a:schemeClr val="accent4">
                    <a:lumMod val="75000"/>
                  </a:schemeClr>
                </a:solidFill>
              </a:rPr>
              <a:t>case</a:t>
            </a:r>
            <a:r>
              <a:rPr lang="de-DE" dirty="0">
                <a:solidFill>
                  <a:schemeClr val="accent4">
                    <a:lumMod val="75000"/>
                  </a:schemeClr>
                </a:solidFill>
              </a:rPr>
              <a:t> AI </a:t>
            </a:r>
            <a:r>
              <a:rPr lang="de-DE" dirty="0" err="1">
                <a:solidFill>
                  <a:schemeClr val="accent4">
                    <a:lumMod val="75000"/>
                  </a:schemeClr>
                </a:solidFill>
              </a:rPr>
              <a:t>output</a:t>
            </a:r>
            <a:r>
              <a:rPr lang="de-DE" dirty="0">
                <a:solidFill>
                  <a:schemeClr val="accent4">
                    <a:lumMod val="75000"/>
                  </a:schemeClr>
                </a:solidFill>
              </a:rPr>
              <a:t> </a:t>
            </a:r>
            <a:r>
              <a:rPr lang="de-DE" dirty="0" err="1">
                <a:solidFill>
                  <a:schemeClr val="accent4">
                    <a:lumMod val="75000"/>
                  </a:schemeClr>
                </a:solidFill>
              </a:rPr>
              <a:t>is</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research</a:t>
            </a:r>
            <a:r>
              <a:rPr lang="de-DE" dirty="0">
                <a:solidFill>
                  <a:schemeClr val="accent4">
                    <a:lumMod val="75000"/>
                  </a:schemeClr>
                </a:solidFill>
              </a:rPr>
              <a:t> </a:t>
            </a:r>
            <a:r>
              <a:rPr lang="de-DE" dirty="0" err="1">
                <a:solidFill>
                  <a:schemeClr val="accent4">
                    <a:lumMod val="75000"/>
                  </a:schemeClr>
                </a:solidFill>
              </a:rPr>
              <a:t>object</a:t>
            </a:r>
            <a:endParaRPr lang="de-DE" dirty="0">
              <a:solidFill>
                <a:schemeClr val="accent4">
                  <a:lumMod val="75000"/>
                </a:schemeClr>
              </a:solidFill>
            </a:endParaRPr>
          </a:p>
          <a:p>
            <a:pPr marL="228600" indent="-228600">
              <a:buAutoNum type="arabicPeriod"/>
            </a:pPr>
            <a:endParaRPr lang="de-DE" dirty="0">
              <a:solidFill>
                <a:schemeClr val="accent4">
                  <a:lumMod val="75000"/>
                </a:schemeClr>
              </a:solidFill>
            </a:endParaRPr>
          </a:p>
          <a:p>
            <a:pPr marL="0" indent="0">
              <a:buNone/>
            </a:pPr>
            <a:r>
              <a:rPr lang="de-DE" dirty="0" err="1">
                <a:solidFill>
                  <a:schemeClr val="accent4">
                    <a:lumMod val="75000"/>
                  </a:schemeClr>
                </a:solidFill>
              </a:rPr>
              <a:t>Choose</a:t>
            </a:r>
            <a:r>
              <a:rPr lang="de-DE" dirty="0">
                <a:solidFill>
                  <a:schemeClr val="accent4">
                    <a:lumMod val="75000"/>
                  </a:schemeClr>
                </a:solidFill>
              </a:rPr>
              <a:t> </a:t>
            </a:r>
            <a:r>
              <a:rPr lang="de-DE" dirty="0" err="1">
                <a:solidFill>
                  <a:schemeClr val="accent4">
                    <a:lumMod val="75000"/>
                  </a:schemeClr>
                </a:solidFill>
              </a:rPr>
              <a:t>one</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variants</a:t>
            </a:r>
            <a:r>
              <a:rPr lang="de-DE" dirty="0">
                <a:solidFill>
                  <a:schemeClr val="accent4">
                    <a:lumMod val="75000"/>
                  </a:schemeClr>
                </a:solidFill>
              </a:rPr>
              <a:t> and </a:t>
            </a:r>
            <a:r>
              <a:rPr lang="de-DE" dirty="0" err="1">
                <a:solidFill>
                  <a:schemeClr val="accent4">
                    <a:lumMod val="75000"/>
                  </a:schemeClr>
                </a:solidFill>
              </a:rPr>
              <a:t>explain</a:t>
            </a:r>
            <a:r>
              <a:rPr lang="de-DE" dirty="0">
                <a:solidFill>
                  <a:schemeClr val="accent4">
                    <a:lumMod val="75000"/>
                  </a:schemeClr>
                </a:solidFill>
              </a:rPr>
              <a:t> </a:t>
            </a:r>
            <a:r>
              <a:rPr lang="de-DE" dirty="0" err="1">
                <a:solidFill>
                  <a:schemeClr val="accent4">
                    <a:lumMod val="75000"/>
                  </a:schemeClr>
                </a:solidFill>
              </a:rPr>
              <a:t>to</a:t>
            </a:r>
            <a:r>
              <a:rPr lang="de-DE" dirty="0">
                <a:solidFill>
                  <a:schemeClr val="accent4">
                    <a:lumMod val="75000"/>
                  </a:schemeClr>
                </a:solidFill>
              </a:rPr>
              <a:t> </a:t>
            </a:r>
            <a:r>
              <a:rPr lang="de-DE" dirty="0" err="1">
                <a:solidFill>
                  <a:schemeClr val="accent4">
                    <a:lumMod val="75000"/>
                  </a:schemeClr>
                </a:solidFill>
              </a:rPr>
              <a:t>your</a:t>
            </a:r>
            <a:r>
              <a:rPr lang="de-DE" dirty="0">
                <a:solidFill>
                  <a:schemeClr val="accent4">
                    <a:lumMod val="75000"/>
                  </a:schemeClr>
                </a:solidFill>
              </a:rPr>
              <a:t> </a:t>
            </a:r>
            <a:r>
              <a:rPr lang="de-DE" dirty="0" err="1">
                <a:solidFill>
                  <a:schemeClr val="accent4">
                    <a:lumMod val="75000"/>
                  </a:schemeClr>
                </a:solidFill>
              </a:rPr>
              <a:t>students</a:t>
            </a:r>
            <a:r>
              <a:rPr lang="de-DE" dirty="0">
                <a:solidFill>
                  <a:schemeClr val="accent4">
                    <a:lumMod val="75000"/>
                  </a:schemeClr>
                </a:solidFill>
              </a:rPr>
              <a:t> </a:t>
            </a:r>
            <a:r>
              <a:rPr lang="de-DE" dirty="0" err="1">
                <a:solidFill>
                  <a:schemeClr val="accent4">
                    <a:lumMod val="75000"/>
                  </a:schemeClr>
                </a:solidFill>
              </a:rPr>
              <a:t>what</a:t>
            </a:r>
            <a:r>
              <a:rPr lang="de-DE" dirty="0">
                <a:solidFill>
                  <a:schemeClr val="accent4">
                    <a:lumMod val="75000"/>
                  </a:schemeClr>
                </a:solidFill>
              </a:rPr>
              <a:t> </a:t>
            </a:r>
            <a:r>
              <a:rPr lang="de-DE" dirty="0" err="1">
                <a:solidFill>
                  <a:schemeClr val="accent4">
                    <a:lumMod val="75000"/>
                  </a:schemeClr>
                </a:solidFill>
              </a:rPr>
              <a:t>is</a:t>
            </a:r>
            <a:r>
              <a:rPr lang="de-DE" dirty="0">
                <a:solidFill>
                  <a:schemeClr val="accent4">
                    <a:lumMod val="75000"/>
                  </a:schemeClr>
                </a:solidFill>
              </a:rPr>
              <a:t> </a:t>
            </a:r>
            <a:r>
              <a:rPr lang="de-DE" dirty="0" err="1">
                <a:solidFill>
                  <a:schemeClr val="accent4">
                    <a:lumMod val="75000"/>
                  </a:schemeClr>
                </a:solidFill>
              </a:rPr>
              <a:t>important</a:t>
            </a:r>
            <a:r>
              <a:rPr lang="de-DE" dirty="0">
                <a:solidFill>
                  <a:schemeClr val="accent4">
                    <a:lumMod val="75000"/>
                  </a:schemeClr>
                </a:solidFill>
              </a:rPr>
              <a:t> </a:t>
            </a:r>
            <a:r>
              <a:rPr lang="de-DE" dirty="0" err="1">
                <a:solidFill>
                  <a:schemeClr val="accent4">
                    <a:lumMod val="75000"/>
                  </a:schemeClr>
                </a:solidFill>
              </a:rPr>
              <a:t>to</a:t>
            </a:r>
            <a:r>
              <a:rPr lang="de-DE" dirty="0">
                <a:solidFill>
                  <a:schemeClr val="accent4">
                    <a:lumMod val="75000"/>
                  </a:schemeClr>
                </a:solidFill>
              </a:rPr>
              <a:t> </a:t>
            </a:r>
            <a:r>
              <a:rPr lang="de-DE" dirty="0" err="1">
                <a:solidFill>
                  <a:schemeClr val="accent4">
                    <a:lumMod val="75000"/>
                  </a:schemeClr>
                </a:solidFill>
              </a:rPr>
              <a:t>you</a:t>
            </a:r>
            <a:r>
              <a:rPr lang="de-DE" dirty="0">
                <a:solidFill>
                  <a:schemeClr val="accent4">
                    <a:lumMod val="75000"/>
                  </a:schemeClr>
                </a:solidFill>
              </a:rPr>
              <a:t>. </a:t>
            </a:r>
          </a:p>
        </p:txBody>
      </p:sp>
      <p:sp>
        <p:nvSpPr>
          <p:cNvPr id="4" name="Foliennummernplatzhalter 3"/>
          <p:cNvSpPr>
            <a:spLocks noGrp="1"/>
          </p:cNvSpPr>
          <p:nvPr>
            <p:ph type="sldNum" sz="quarter" idx="5"/>
          </p:nvPr>
        </p:nvSpPr>
        <p:spPr/>
        <p:txBody>
          <a:bodyPr/>
          <a:lstStyle/>
          <a:p>
            <a:fld id="{21202C5B-8273-44D3-A022-3A2C86933C74}" type="slidenum">
              <a:rPr lang="de-DE" smtClean="0"/>
              <a:pPr/>
              <a:t>11</a:t>
            </a:fld>
            <a:endParaRPr lang="de-DE" dirty="0"/>
          </a:p>
        </p:txBody>
      </p:sp>
    </p:spTree>
    <p:extLst>
      <p:ext uri="{BB962C8B-B14F-4D97-AF65-F5344CB8AC3E}">
        <p14:creationId xmlns:p14="http://schemas.microsoft.com/office/powerpoint/2010/main" val="117520608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vmlDrawing" Target="../drawings/vmlDrawing6.v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vmlDrawing" Target="../drawings/vmlDrawing7.v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vmlDrawing" Target="../drawings/vmlDrawing8.v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vmlDrawing" Target="../drawings/vmlDrawing9.v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vmlDrawing" Target="../drawings/vmlDrawing11.v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vmlDrawing" Target="../drawings/vmlDrawing12.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12.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3170" name="Picture 98"/>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10294" y="70"/>
            <a:ext cx="9154294" cy="514864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175700807"/>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3229"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9" y="1192"/>
                        <a:ext cx="1587" cy="1190"/>
                      </a:xfrm>
                      <a:prstGeom prst="rect">
                        <a:avLst/>
                      </a:prstGeom>
                    </p:spPr>
                  </p:pic>
                </p:oleObj>
              </mc:Fallback>
            </mc:AlternateContent>
          </a:graphicData>
        </a:graphic>
      </p:graphicFrame>
      <p:sp>
        <p:nvSpPr>
          <p:cNvPr id="2" name="Titel 1"/>
          <p:cNvSpPr>
            <a:spLocks noGrp="1"/>
          </p:cNvSpPr>
          <p:nvPr>
            <p:ph type="ctrTitle" hasCustomPrompt="1"/>
          </p:nvPr>
        </p:nvSpPr>
        <p:spPr bwMode="gray">
          <a:xfrm>
            <a:off x="250825" y="2759974"/>
            <a:ext cx="8642350" cy="720000"/>
          </a:xfrm>
        </p:spPr>
        <p:txBody>
          <a:bodyPr>
            <a:noAutofit/>
          </a:bodyPr>
          <a:lstStyle>
            <a:lvl1pPr>
              <a:defRPr sz="2400">
                <a:solidFill>
                  <a:schemeClr val="bg1"/>
                </a:solidFill>
              </a:defRPr>
            </a:lvl1pPr>
          </a:lstStyle>
          <a:p>
            <a:r>
              <a:rPr lang="de-DE" dirty="0"/>
              <a:t>Mastertitelformat bearbeiten</a:t>
            </a:r>
          </a:p>
        </p:txBody>
      </p:sp>
      <p:sp>
        <p:nvSpPr>
          <p:cNvPr id="3" name="Untertitel 2"/>
          <p:cNvSpPr>
            <a:spLocks noGrp="1"/>
          </p:cNvSpPr>
          <p:nvPr>
            <p:ph type="subTitle" idx="1"/>
          </p:nvPr>
        </p:nvSpPr>
        <p:spPr bwMode="gray">
          <a:xfrm>
            <a:off x="249871" y="3615866"/>
            <a:ext cx="8643303" cy="216024"/>
          </a:xfrm>
        </p:spPr>
        <p:txBody>
          <a:bodyPr>
            <a:noAutofit/>
          </a:bodyPr>
          <a:lstStyle>
            <a:lvl1pPr marL="0" indent="0" algn="l">
              <a:buNone/>
              <a:defRPr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cxnSp>
        <p:nvCxnSpPr>
          <p:cNvPr id="8" name="Gerade Verbindung 7"/>
          <p:cNvCxnSpPr/>
          <p:nvPr userDrawn="1"/>
        </p:nvCxnSpPr>
        <p:spPr bwMode="gray">
          <a:xfrm flipH="1">
            <a:off x="-360548"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 Verbindung 11"/>
          <p:cNvCxnSpPr/>
          <p:nvPr userDrawn="1"/>
        </p:nvCxnSpPr>
        <p:spPr bwMode="gray">
          <a:xfrm flipH="1">
            <a:off x="9252520"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rot="16200000" flipH="1">
            <a:off x="8797969"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rot="16200000" flipH="1">
            <a:off x="4584268"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rot="16200000" flipH="1">
            <a:off x="436954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rot="16200000" flipH="1">
            <a:off x="15701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userDrawn="1"/>
        </p:nvCxnSpPr>
        <p:spPr bwMode="gray">
          <a:xfrm rot="16200000" flipH="1">
            <a:off x="8797969"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rot="16200000" flipH="1">
            <a:off x="4584268"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rot="16200000" flipH="1">
            <a:off x="436954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userDrawn="1"/>
        </p:nvCxnSpPr>
        <p:spPr bwMode="gray">
          <a:xfrm rot="16200000" flipH="1">
            <a:off x="15701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userDrawn="1"/>
        </p:nvCxnSpPr>
        <p:spPr bwMode="gray">
          <a:xfrm flipH="1">
            <a:off x="-360548" y="4659982"/>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userDrawn="1"/>
        </p:nvCxnSpPr>
        <p:spPr bwMode="gray">
          <a:xfrm flipH="1">
            <a:off x="9252520" y="4659982"/>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433200" y="1458000"/>
            <a:ext cx="2649327" cy="1374807"/>
          </a:xfrm>
          <a:prstGeom prst="rect">
            <a:avLst/>
          </a:prstGeom>
        </p:spPr>
      </p:pic>
      <p:pic>
        <p:nvPicPr>
          <p:cNvPr id="27" name="Grafik 2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1500" y="1458000"/>
            <a:ext cx="3477912" cy="1374807"/>
          </a:xfrm>
          <a:prstGeom prst="rect">
            <a:avLst/>
          </a:prstGeom>
        </p:spPr>
      </p:pic>
    </p:spTree>
    <p:extLst>
      <p:ext uri="{BB962C8B-B14F-4D97-AF65-F5344CB8AC3E}">
        <p14:creationId xmlns:p14="http://schemas.microsoft.com/office/powerpoint/2010/main" val="1639367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pic>
        <p:nvPicPr>
          <p:cNvPr id="4195" name="Picture 99"/>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0" y="-438"/>
            <a:ext cx="9145796" cy="51438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997188718"/>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4254"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9" y="1192"/>
                        <a:ext cx="1587" cy="1190"/>
                      </a:xfrm>
                      <a:prstGeom prst="rect">
                        <a:avLst/>
                      </a:prstGeom>
                    </p:spPr>
                  </p:pic>
                </p:oleObj>
              </mc:Fallback>
            </mc:AlternateContent>
          </a:graphicData>
        </a:graphic>
      </p:graphicFrame>
      <p:sp>
        <p:nvSpPr>
          <p:cNvPr id="5" name="Bildplatzhalter 4"/>
          <p:cNvSpPr>
            <a:spLocks noGrp="1"/>
          </p:cNvSpPr>
          <p:nvPr>
            <p:ph type="pic" sz="quarter" idx="10"/>
          </p:nvPr>
        </p:nvSpPr>
        <p:spPr bwMode="gray">
          <a:xfrm>
            <a:off x="0" y="1095375"/>
            <a:ext cx="9144000" cy="4048126"/>
          </a:xfrm>
          <a:solidFill>
            <a:schemeClr val="bg1">
              <a:lumMod val="85000"/>
            </a:schemeClr>
          </a:solidFill>
        </p:spPr>
        <p:txBody>
          <a:bodyPr/>
          <a:lstStyle>
            <a:lvl1pPr>
              <a:spcBef>
                <a:spcPts val="0"/>
              </a:spcBef>
              <a:spcAft>
                <a:spcPts val="0"/>
              </a:spcAft>
              <a:defRPr/>
            </a:lvl1pPr>
          </a:lstStyle>
          <a:p>
            <a:r>
              <a:rPr lang="de-DE" dirty="0"/>
              <a:t>Bild auf Platzhalter ziehen oder durch Klicken auf Symbol hinzufügen</a:t>
            </a:r>
          </a:p>
        </p:txBody>
      </p:sp>
      <p:sp>
        <p:nvSpPr>
          <p:cNvPr id="2" name="Titel 1"/>
          <p:cNvSpPr>
            <a:spLocks noGrp="1"/>
          </p:cNvSpPr>
          <p:nvPr>
            <p:ph type="ctrTitle"/>
          </p:nvPr>
        </p:nvSpPr>
        <p:spPr bwMode="gray">
          <a:xfrm>
            <a:off x="251519" y="3417910"/>
            <a:ext cx="8640959" cy="734710"/>
          </a:xfrm>
        </p:spPr>
        <p:txBody>
          <a:bodyPr>
            <a:noAutofit/>
          </a:bodyPr>
          <a:lstStyle>
            <a:lvl1pPr>
              <a:defRPr sz="2400">
                <a:solidFill>
                  <a:schemeClr val="bg2"/>
                </a:solidFill>
              </a:defRPr>
            </a:lvl1pPr>
          </a:lstStyle>
          <a:p>
            <a:r>
              <a:rPr lang="de-DE" dirty="0"/>
              <a:t>Mastertitelformat bearbeiten</a:t>
            </a:r>
          </a:p>
        </p:txBody>
      </p:sp>
      <p:sp>
        <p:nvSpPr>
          <p:cNvPr id="3" name="Untertitel 2"/>
          <p:cNvSpPr>
            <a:spLocks noGrp="1"/>
          </p:cNvSpPr>
          <p:nvPr>
            <p:ph type="subTitle" idx="1"/>
          </p:nvPr>
        </p:nvSpPr>
        <p:spPr bwMode="gray">
          <a:xfrm>
            <a:off x="250825" y="4288512"/>
            <a:ext cx="8642349" cy="216024"/>
          </a:xfrm>
        </p:spPr>
        <p:txBody>
          <a:bodyPr>
            <a:noAutofit/>
          </a:bodyPr>
          <a:lstStyle>
            <a:lvl1pPr marL="0" indent="0" algn="l">
              <a:buNone/>
              <a:defRPr b="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cxnSp>
        <p:nvCxnSpPr>
          <p:cNvPr id="9" name="Gerade Verbindung 8"/>
          <p:cNvCxnSpPr/>
          <p:nvPr userDrawn="1"/>
        </p:nvCxnSpPr>
        <p:spPr bwMode="gray">
          <a:xfrm flipH="1">
            <a:off x="-360548"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userDrawn="1"/>
        </p:nvCxnSpPr>
        <p:spPr bwMode="gray">
          <a:xfrm flipH="1">
            <a:off x="9252520"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rot="16200000" flipH="1">
            <a:off x="4584268"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rot="16200000" flipH="1">
            <a:off x="436954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rot="16200000" flipH="1">
            <a:off x="4584268"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userDrawn="1"/>
        </p:nvCxnSpPr>
        <p:spPr bwMode="gray">
          <a:xfrm rot="16200000" flipH="1">
            <a:off x="436954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userDrawn="1"/>
        </p:nvCxnSpPr>
        <p:spPr bwMode="gray">
          <a:xfrm flipH="1">
            <a:off x="-360548" y="4659982"/>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userDrawn="1"/>
        </p:nvCxnSpPr>
        <p:spPr bwMode="gray">
          <a:xfrm flipH="1">
            <a:off x="9252520" y="4656524"/>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userDrawn="1"/>
        </p:nvCxnSpPr>
        <p:spPr bwMode="gray">
          <a:xfrm rot="16200000" flipH="1">
            <a:off x="8797969"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27"/>
          <p:cNvCxnSpPr/>
          <p:nvPr userDrawn="1"/>
        </p:nvCxnSpPr>
        <p:spPr bwMode="gray">
          <a:xfrm rot="16200000" flipH="1">
            <a:off x="15701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Gerade Verbindung 28"/>
          <p:cNvCxnSpPr/>
          <p:nvPr userDrawn="1"/>
        </p:nvCxnSpPr>
        <p:spPr bwMode="gray">
          <a:xfrm rot="16200000" flipH="1">
            <a:off x="8797969"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p:nvPr userDrawn="1"/>
        </p:nvCxnSpPr>
        <p:spPr bwMode="gray">
          <a:xfrm rot="16200000" flipH="1">
            <a:off x="15701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4" name="Grafik 23"/>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433200" y="-20538"/>
            <a:ext cx="2649327" cy="1374807"/>
          </a:xfrm>
          <a:prstGeom prst="rect">
            <a:avLst/>
          </a:prstGeom>
        </p:spPr>
      </p:pic>
      <p:pic>
        <p:nvPicPr>
          <p:cNvPr id="31" name="Grafik 30"/>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1500" y="-21600"/>
            <a:ext cx="3477912" cy="1374807"/>
          </a:xfrm>
          <a:prstGeom prst="rect">
            <a:avLst/>
          </a:prstGeom>
        </p:spPr>
      </p:pic>
    </p:spTree>
    <p:extLst>
      <p:ext uri="{BB962C8B-B14F-4D97-AF65-F5344CB8AC3E}">
        <p14:creationId xmlns:p14="http://schemas.microsoft.com/office/powerpoint/2010/main" val="2902964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pic>
        <p:nvPicPr>
          <p:cNvPr id="5218" name="Picture 98"/>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0" y="70"/>
            <a:ext cx="9144000" cy="51428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3386773905"/>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5277"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9" y="1192"/>
                        <a:ext cx="1587" cy="1190"/>
                      </a:xfrm>
                      <a:prstGeom prst="rect">
                        <a:avLst/>
                      </a:prstGeom>
                    </p:spPr>
                  </p:pic>
                </p:oleObj>
              </mc:Fallback>
            </mc:AlternateContent>
          </a:graphicData>
        </a:graphic>
      </p:graphicFrame>
      <p:cxnSp>
        <p:nvCxnSpPr>
          <p:cNvPr id="5" name="Gerade Verbindung 4"/>
          <p:cNvCxnSpPr/>
          <p:nvPr userDrawn="1"/>
        </p:nvCxnSpPr>
        <p:spPr bwMode="gray">
          <a:xfrm flipH="1">
            <a:off x="-360548"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userDrawn="1"/>
        </p:nvCxnSpPr>
        <p:spPr bwMode="gray">
          <a:xfrm flipH="1">
            <a:off x="9252520"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 Verbindung 11"/>
          <p:cNvCxnSpPr/>
          <p:nvPr userDrawn="1"/>
        </p:nvCxnSpPr>
        <p:spPr bwMode="gray">
          <a:xfrm rot="16200000" flipH="1">
            <a:off x="4584268"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userDrawn="1"/>
        </p:nvCxnSpPr>
        <p:spPr bwMode="gray">
          <a:xfrm rot="16200000" flipH="1">
            <a:off x="436954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rot="16200000" flipH="1">
            <a:off x="4584268"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rot="16200000" flipH="1">
            <a:off x="436954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feld 7"/>
          <p:cNvSpPr txBox="1"/>
          <p:nvPr userDrawn="1"/>
        </p:nvSpPr>
        <p:spPr bwMode="gray">
          <a:xfrm>
            <a:off x="247261" y="492520"/>
            <a:ext cx="1044873" cy="323165"/>
          </a:xfrm>
          <a:prstGeom prst="rect">
            <a:avLst/>
          </a:prstGeom>
          <a:noFill/>
        </p:spPr>
        <p:txBody>
          <a:bodyPr wrap="square" lIns="0" tIns="0" rIns="0" bIns="0" rtlCol="0">
            <a:noAutofit/>
          </a:bodyPr>
          <a:lstStyle/>
          <a:p>
            <a:r>
              <a:rPr lang="de-DE" sz="2400" dirty="0">
                <a:solidFill>
                  <a:schemeClr val="bg1"/>
                </a:solidFill>
              </a:rPr>
              <a:t>Inhalt</a:t>
            </a:r>
          </a:p>
        </p:txBody>
      </p:sp>
      <p:sp>
        <p:nvSpPr>
          <p:cNvPr id="24" name="Inhaltsplatzhalter 23"/>
          <p:cNvSpPr>
            <a:spLocks noGrp="1"/>
          </p:cNvSpPr>
          <p:nvPr>
            <p:ph sz="quarter" idx="10"/>
          </p:nvPr>
        </p:nvSpPr>
        <p:spPr>
          <a:xfrm>
            <a:off x="247260" y="1050006"/>
            <a:ext cx="8645219" cy="3600450"/>
          </a:xfrm>
        </p:spPr>
        <p:txBody>
          <a:bodyPr>
            <a:noAutofit/>
          </a:bodyPr>
          <a:lstStyle>
            <a:lvl1pPr marL="360000" indent="-360000">
              <a:buFont typeface="Wingdings" charset="2"/>
              <a:buAutoNum type="arabicPlain"/>
              <a:defRPr>
                <a:solidFill>
                  <a:srgbClr val="FFFFFF"/>
                </a:solidFill>
              </a:defRPr>
            </a:lvl1pPr>
            <a:lvl2pPr marL="360363" indent="179388">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e-DE" dirty="0"/>
              <a:t>Mastertextformat bearbeiten</a:t>
            </a:r>
          </a:p>
          <a:p>
            <a:pPr lvl="1"/>
            <a:r>
              <a:rPr lang="de-DE" dirty="0"/>
              <a:t>Zweite Ebene</a:t>
            </a:r>
          </a:p>
        </p:txBody>
      </p:sp>
      <p:cxnSp>
        <p:nvCxnSpPr>
          <p:cNvPr id="19" name="Gerade Verbindung 18"/>
          <p:cNvCxnSpPr/>
          <p:nvPr userDrawn="1"/>
        </p:nvCxnSpPr>
        <p:spPr bwMode="gray">
          <a:xfrm flipH="1">
            <a:off x="-360548" y="4659982"/>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flipH="1">
            <a:off x="9252520" y="4656524"/>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userDrawn="1"/>
        </p:nvCxnSpPr>
        <p:spPr bwMode="gray">
          <a:xfrm rot="16200000" flipH="1">
            <a:off x="8797969"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 Verbindung 22"/>
          <p:cNvCxnSpPr/>
          <p:nvPr userDrawn="1"/>
        </p:nvCxnSpPr>
        <p:spPr bwMode="gray">
          <a:xfrm rot="16200000" flipH="1">
            <a:off x="15701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userDrawn="1"/>
        </p:nvCxnSpPr>
        <p:spPr bwMode="gray">
          <a:xfrm rot="16200000" flipH="1">
            <a:off x="8797969"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userDrawn="1"/>
        </p:nvCxnSpPr>
        <p:spPr bwMode="gray">
          <a:xfrm rot="16200000" flipH="1">
            <a:off x="15701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7" name="Grafik 2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768800" y="-32400"/>
            <a:ext cx="1209475" cy="627629"/>
          </a:xfrm>
          <a:prstGeom prst="rect">
            <a:avLst/>
          </a:prstGeom>
        </p:spPr>
      </p:pic>
    </p:spTree>
    <p:extLst>
      <p:ext uri="{BB962C8B-B14F-4D97-AF65-F5344CB8AC3E}">
        <p14:creationId xmlns:p14="http://schemas.microsoft.com/office/powerpoint/2010/main" val="137161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Kapiteltrennfolie">
    <p:spTree>
      <p:nvGrpSpPr>
        <p:cNvPr id="1" name=""/>
        <p:cNvGrpSpPr/>
        <p:nvPr/>
      </p:nvGrpSpPr>
      <p:grpSpPr>
        <a:xfrm>
          <a:off x="0" y="0"/>
          <a:ext cx="0" cy="0"/>
          <a:chOff x="0" y="0"/>
          <a:chExt cx="0" cy="0"/>
        </a:xfrm>
      </p:grpSpPr>
      <p:pic>
        <p:nvPicPr>
          <p:cNvPr id="21" name="Picture 98"/>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0" y="70"/>
            <a:ext cx="9144000" cy="51428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kt 6" hidden="1"/>
          <p:cNvGraphicFramePr>
            <a:graphicFrameLocks noChangeAspect="1"/>
          </p:cNvGraphicFramePr>
          <p:nvPr userDrawn="1">
            <p:custDataLst>
              <p:tags r:id="rId2"/>
            </p:custDataLst>
            <p:extLst>
              <p:ext uri="{D42A27DB-BD31-4B8C-83A1-F6EECF244321}">
                <p14:modId xmlns:p14="http://schemas.microsoft.com/office/powerpoint/2010/main" val="197589915"/>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6299"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9" y="1192"/>
                        <a:ext cx="1587" cy="1190"/>
                      </a:xfrm>
                      <a:prstGeom prst="rect">
                        <a:avLst/>
                      </a:prstGeom>
                    </p:spPr>
                  </p:pic>
                </p:oleObj>
              </mc:Fallback>
            </mc:AlternateContent>
          </a:graphicData>
        </a:graphic>
      </p:graphicFrame>
      <p:sp>
        <p:nvSpPr>
          <p:cNvPr id="2" name="Titel 1"/>
          <p:cNvSpPr>
            <a:spLocks noGrp="1"/>
          </p:cNvSpPr>
          <p:nvPr>
            <p:ph type="title"/>
          </p:nvPr>
        </p:nvSpPr>
        <p:spPr bwMode="gray">
          <a:xfrm>
            <a:off x="251521" y="1536634"/>
            <a:ext cx="8640958" cy="612000"/>
          </a:xfrm>
        </p:spPr>
        <p:txBody>
          <a:bodyPr anchor="b">
            <a:noAutofit/>
          </a:bodyPr>
          <a:lstStyle>
            <a:lvl1pPr algn="l">
              <a:defRPr sz="2400" b="0" cap="none" baseline="0">
                <a:solidFill>
                  <a:schemeClr val="bg1"/>
                </a:solidFill>
              </a:defRPr>
            </a:lvl1pPr>
          </a:lstStyle>
          <a:p>
            <a:r>
              <a:rPr lang="de-DE" dirty="0"/>
              <a:t>Mastertitelformat bearbeiten</a:t>
            </a:r>
          </a:p>
        </p:txBody>
      </p:sp>
      <p:sp>
        <p:nvSpPr>
          <p:cNvPr id="3" name="Textplatzhalter 2"/>
          <p:cNvSpPr>
            <a:spLocks noGrp="1"/>
          </p:cNvSpPr>
          <p:nvPr>
            <p:ph type="body" idx="1"/>
          </p:nvPr>
        </p:nvSpPr>
        <p:spPr bwMode="gray">
          <a:xfrm>
            <a:off x="246302" y="2211766"/>
            <a:ext cx="8640958" cy="504000"/>
          </a:xfrm>
        </p:spPr>
        <p:txBody>
          <a:bodyPr anchor="t">
            <a:noAutofit/>
          </a:bodyPr>
          <a:lstStyle>
            <a:lvl1pPr marL="0" indent="0">
              <a:buNone/>
              <a:defRPr sz="1600" b="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dirty="0"/>
              <a:t>Mastertextformat bearbeiten</a:t>
            </a:r>
          </a:p>
        </p:txBody>
      </p:sp>
      <p:cxnSp>
        <p:nvCxnSpPr>
          <p:cNvPr id="9" name="Gerade Verbindung 8"/>
          <p:cNvCxnSpPr/>
          <p:nvPr userDrawn="1"/>
        </p:nvCxnSpPr>
        <p:spPr bwMode="gray">
          <a:xfrm flipH="1">
            <a:off x="-360548"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 Verbindung 11"/>
          <p:cNvCxnSpPr/>
          <p:nvPr userDrawn="1"/>
        </p:nvCxnSpPr>
        <p:spPr bwMode="gray">
          <a:xfrm flipH="1">
            <a:off x="9252520"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userDrawn="1"/>
        </p:nvCxnSpPr>
        <p:spPr bwMode="gray">
          <a:xfrm rot="16200000" flipH="1">
            <a:off x="4584268"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rot="16200000" flipH="1">
            <a:off x="436954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rot="16200000" flipH="1">
            <a:off x="4584268"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rot="16200000" flipH="1">
            <a:off x="436954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 Verbindung 22"/>
          <p:cNvCxnSpPr/>
          <p:nvPr userDrawn="1"/>
        </p:nvCxnSpPr>
        <p:spPr bwMode="gray">
          <a:xfrm flipH="1">
            <a:off x="-360548" y="4659982"/>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userDrawn="1"/>
        </p:nvCxnSpPr>
        <p:spPr bwMode="gray">
          <a:xfrm flipH="1">
            <a:off x="9252520" y="4656524"/>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userDrawn="1"/>
        </p:nvCxnSpPr>
        <p:spPr bwMode="gray">
          <a:xfrm rot="16200000" flipH="1">
            <a:off x="8797969"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Gerade Verbindung 25"/>
          <p:cNvCxnSpPr/>
          <p:nvPr userDrawn="1"/>
        </p:nvCxnSpPr>
        <p:spPr bwMode="gray">
          <a:xfrm rot="16200000" flipH="1">
            <a:off x="15701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userDrawn="1"/>
        </p:nvCxnSpPr>
        <p:spPr bwMode="gray">
          <a:xfrm rot="16200000" flipH="1">
            <a:off x="8797969"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27"/>
          <p:cNvCxnSpPr/>
          <p:nvPr userDrawn="1"/>
        </p:nvCxnSpPr>
        <p:spPr bwMode="gray">
          <a:xfrm rot="16200000" flipH="1">
            <a:off x="15701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9" name="Grafik 2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768800" y="-32400"/>
            <a:ext cx="1209475" cy="627629"/>
          </a:xfrm>
          <a:prstGeom prst="rect">
            <a:avLst/>
          </a:prstGeom>
        </p:spPr>
      </p:pic>
    </p:spTree>
    <p:extLst>
      <p:ext uri="{BB962C8B-B14F-4D97-AF65-F5344CB8AC3E}">
        <p14:creationId xmlns:p14="http://schemas.microsoft.com/office/powerpoint/2010/main" val="4230153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2"/>
            </p:custDataLst>
            <p:extLst>
              <p:ext uri="{D42A27DB-BD31-4B8C-83A1-F6EECF244321}">
                <p14:modId xmlns:p14="http://schemas.microsoft.com/office/powerpoint/2010/main" val="1191763410"/>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7312"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9" y="1192"/>
                        <a:ext cx="1587" cy="1190"/>
                      </a:xfrm>
                      <a:prstGeom prst="rect">
                        <a:avLst/>
                      </a:prstGeom>
                    </p:spPr>
                  </p:pic>
                </p:oleObj>
              </mc:Fallback>
            </mc:AlternateContent>
          </a:graphicData>
        </a:graphic>
      </p:graphicFrame>
      <p:sp>
        <p:nvSpPr>
          <p:cNvPr id="4" name="Datumsplatzhalter 3"/>
          <p:cNvSpPr>
            <a:spLocks noGrp="1"/>
          </p:cNvSpPr>
          <p:nvPr>
            <p:ph type="dt" sz="half" idx="10"/>
          </p:nvPr>
        </p:nvSpPr>
        <p:spPr bwMode="gray"/>
        <p:txBody>
          <a:bodyPr/>
          <a:lstStyle>
            <a:lvl1pPr>
              <a:defRPr/>
            </a:lvl1pPr>
          </a:lstStyle>
          <a:p>
            <a:fld id="{7700C38F-E142-4756-8B69-67264B355C29}" type="datetime1">
              <a:rPr lang="de-DE" smtClean="0"/>
              <a:t>11.08.2026</a:t>
            </a:fld>
            <a:endParaRPr lang="de-DE" dirty="0"/>
          </a:p>
        </p:txBody>
      </p:sp>
      <p:sp>
        <p:nvSpPr>
          <p:cNvPr id="5" name="Fußzeilenplatzhalter 4"/>
          <p:cNvSpPr>
            <a:spLocks noGrp="1"/>
          </p:cNvSpPr>
          <p:nvPr>
            <p:ph type="ftr" sz="quarter" idx="11"/>
          </p:nvPr>
        </p:nvSpPr>
        <p:spPr bwMode="gray"/>
        <p:txBody>
          <a:bodyPr/>
          <a:lstStyle>
            <a:lvl1pPr>
              <a:defRPr/>
            </a:lvl1pPr>
          </a:lstStyle>
          <a:p>
            <a:r>
              <a:rPr lang="de-DE" dirty="0"/>
              <a:t>Name der Präsentation, Name des Sprechers ©HSB</a:t>
            </a:r>
          </a:p>
        </p:txBody>
      </p:sp>
      <p:sp>
        <p:nvSpPr>
          <p:cNvPr id="6" name="Foliennummernplatzhalter 5"/>
          <p:cNvSpPr>
            <a:spLocks noGrp="1"/>
          </p:cNvSpPr>
          <p:nvPr>
            <p:ph type="sldNum" sz="quarter" idx="12"/>
          </p:nvPr>
        </p:nvSpPr>
        <p:spPr bwMode="gray"/>
        <p:txBody>
          <a:bodyPr/>
          <a:lstStyle>
            <a:lvl1pPr>
              <a:defRPr/>
            </a:lvl1pPr>
          </a:lstStyle>
          <a:p>
            <a:fld id="{58444F55-0981-4E9E-8F6B-2F7546EE58D7}" type="slidenum">
              <a:rPr lang="de-DE" smtClean="0"/>
              <a:pPr/>
              <a:t>‹Nr.›</a:t>
            </a:fld>
            <a:endParaRPr lang="de-DE" dirty="0"/>
          </a:p>
        </p:txBody>
      </p:sp>
      <p:sp>
        <p:nvSpPr>
          <p:cNvPr id="7" name="Titel 6"/>
          <p:cNvSpPr>
            <a:spLocks noGrp="1"/>
          </p:cNvSpPr>
          <p:nvPr>
            <p:ph type="title"/>
          </p:nvPr>
        </p:nvSpPr>
        <p:spPr/>
        <p:txBody>
          <a:bodyPr/>
          <a:lstStyle/>
          <a:p>
            <a:r>
              <a:rPr lang="de-DE" dirty="0"/>
              <a:t>Titelmasterformat durch Klicken bearbeiten</a:t>
            </a:r>
          </a:p>
        </p:txBody>
      </p:sp>
      <p:sp>
        <p:nvSpPr>
          <p:cNvPr id="11" name="Textplatzhalter 10"/>
          <p:cNvSpPr>
            <a:spLocks noGrp="1"/>
          </p:cNvSpPr>
          <p:nvPr>
            <p:ph type="body" sz="quarter" idx="13"/>
          </p:nvPr>
        </p:nvSpPr>
        <p:spPr>
          <a:xfrm>
            <a:off x="252000" y="1047600"/>
            <a:ext cx="8640000" cy="3600000"/>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154324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spaltiger Text">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2"/>
            </p:custDataLst>
            <p:extLst>
              <p:ext uri="{D42A27DB-BD31-4B8C-83A1-F6EECF244321}">
                <p14:modId xmlns:p14="http://schemas.microsoft.com/office/powerpoint/2010/main" val="1741796764"/>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12412"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9" y="1192"/>
                        <a:ext cx="1587" cy="1190"/>
                      </a:xfrm>
                      <a:prstGeom prst="rect">
                        <a:avLst/>
                      </a:prstGeom>
                    </p:spPr>
                  </p:pic>
                </p:oleObj>
              </mc:Fallback>
            </mc:AlternateContent>
          </a:graphicData>
        </a:graphic>
      </p:graphicFrame>
      <p:sp>
        <p:nvSpPr>
          <p:cNvPr id="5" name="Datumsplatzhalter 4"/>
          <p:cNvSpPr>
            <a:spLocks noGrp="1"/>
          </p:cNvSpPr>
          <p:nvPr>
            <p:ph type="dt" sz="half" idx="10"/>
          </p:nvPr>
        </p:nvSpPr>
        <p:spPr bwMode="gray"/>
        <p:txBody>
          <a:bodyPr/>
          <a:lstStyle>
            <a:lvl1pPr>
              <a:defRPr/>
            </a:lvl1pPr>
          </a:lstStyle>
          <a:p>
            <a:fld id="{02FB8119-9AB5-4F0B-8432-353B778C637D}" type="datetime1">
              <a:rPr lang="de-DE" smtClean="0"/>
              <a:t>11.08.2026</a:t>
            </a:fld>
            <a:endParaRPr lang="de-DE" dirty="0"/>
          </a:p>
        </p:txBody>
      </p:sp>
      <p:sp>
        <p:nvSpPr>
          <p:cNvPr id="6" name="Fußzeilenplatzhalter 5"/>
          <p:cNvSpPr>
            <a:spLocks noGrp="1"/>
          </p:cNvSpPr>
          <p:nvPr>
            <p:ph type="ftr" sz="quarter" idx="11"/>
          </p:nvPr>
        </p:nvSpPr>
        <p:spPr bwMode="gray"/>
        <p:txBody>
          <a:bodyPr/>
          <a:lstStyle>
            <a:lvl1pPr>
              <a:defRPr/>
            </a:lvl1pPr>
          </a:lstStyle>
          <a:p>
            <a:r>
              <a:rPr lang="de-DE" dirty="0"/>
              <a:t>Name der Präsentation, Name des Sprechers ©HSB</a:t>
            </a:r>
          </a:p>
        </p:txBody>
      </p:sp>
      <p:sp>
        <p:nvSpPr>
          <p:cNvPr id="7" name="Foliennummernplatzhalter 6"/>
          <p:cNvSpPr>
            <a:spLocks noGrp="1"/>
          </p:cNvSpPr>
          <p:nvPr>
            <p:ph type="sldNum" sz="quarter" idx="12"/>
          </p:nvPr>
        </p:nvSpPr>
        <p:spPr bwMode="gray"/>
        <p:txBody>
          <a:bodyPr/>
          <a:lstStyle>
            <a:lvl1pPr>
              <a:defRPr/>
            </a:lvl1pPr>
          </a:lstStyle>
          <a:p>
            <a:fld id="{58444F55-0981-4E9E-8F6B-2F7546EE58D7}" type="slidenum">
              <a:rPr lang="de-DE" smtClean="0"/>
              <a:pPr/>
              <a:t>‹Nr.›</a:t>
            </a:fld>
            <a:endParaRPr lang="de-DE" dirty="0"/>
          </a:p>
        </p:txBody>
      </p:sp>
      <p:sp>
        <p:nvSpPr>
          <p:cNvPr id="11" name="Textplatzhalter 10"/>
          <p:cNvSpPr>
            <a:spLocks noGrp="1"/>
          </p:cNvSpPr>
          <p:nvPr>
            <p:ph type="body" sz="quarter" idx="15"/>
          </p:nvPr>
        </p:nvSpPr>
        <p:spPr>
          <a:xfrm>
            <a:off x="252000" y="1047600"/>
            <a:ext cx="4212050" cy="3592115"/>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itel 3"/>
          <p:cNvSpPr>
            <a:spLocks noGrp="1"/>
          </p:cNvSpPr>
          <p:nvPr>
            <p:ph type="title"/>
          </p:nvPr>
        </p:nvSpPr>
        <p:spPr/>
        <p:txBody>
          <a:bodyPr/>
          <a:lstStyle/>
          <a:p>
            <a:r>
              <a:rPr lang="de-DE"/>
              <a:t>Titelmasterformat durch Klicken bearbeiten</a:t>
            </a:r>
          </a:p>
        </p:txBody>
      </p:sp>
      <p:sp>
        <p:nvSpPr>
          <p:cNvPr id="9" name="Textplatzhalter 10"/>
          <p:cNvSpPr>
            <a:spLocks noGrp="1"/>
          </p:cNvSpPr>
          <p:nvPr>
            <p:ph type="body" sz="quarter" idx="16"/>
          </p:nvPr>
        </p:nvSpPr>
        <p:spPr>
          <a:xfrm>
            <a:off x="4680430" y="1047600"/>
            <a:ext cx="4212050" cy="3592115"/>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529119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und Bild">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2"/>
            </p:custDataLst>
            <p:extLst>
              <p:ext uri="{D42A27DB-BD31-4B8C-83A1-F6EECF244321}">
                <p14:modId xmlns:p14="http://schemas.microsoft.com/office/powerpoint/2010/main" val="2979014949"/>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13436"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9" y="1192"/>
                        <a:ext cx="1587" cy="1190"/>
                      </a:xfrm>
                      <a:prstGeom prst="rect">
                        <a:avLst/>
                      </a:prstGeom>
                    </p:spPr>
                  </p:pic>
                </p:oleObj>
              </mc:Fallback>
            </mc:AlternateContent>
          </a:graphicData>
        </a:graphic>
      </p:graphicFrame>
      <p:sp>
        <p:nvSpPr>
          <p:cNvPr id="2" name="Titel 1"/>
          <p:cNvSpPr>
            <a:spLocks noGrp="1"/>
          </p:cNvSpPr>
          <p:nvPr>
            <p:ph type="title"/>
          </p:nvPr>
        </p:nvSpPr>
        <p:spPr bwMode="gray"/>
        <p:txBody>
          <a:bodyPr/>
          <a:lstStyle>
            <a:lvl1pPr>
              <a:defRPr/>
            </a:lvl1pPr>
          </a:lstStyle>
          <a:p>
            <a:r>
              <a:rPr lang="de-DE"/>
              <a:t>Mastertitelformat bearbeiten</a:t>
            </a:r>
          </a:p>
        </p:txBody>
      </p:sp>
      <p:sp>
        <p:nvSpPr>
          <p:cNvPr id="5" name="Datumsplatzhalter 4"/>
          <p:cNvSpPr>
            <a:spLocks noGrp="1"/>
          </p:cNvSpPr>
          <p:nvPr>
            <p:ph type="dt" sz="half" idx="10"/>
          </p:nvPr>
        </p:nvSpPr>
        <p:spPr bwMode="gray"/>
        <p:txBody>
          <a:bodyPr/>
          <a:lstStyle>
            <a:lvl1pPr>
              <a:defRPr/>
            </a:lvl1pPr>
          </a:lstStyle>
          <a:p>
            <a:fld id="{4A821551-210A-4B26-A264-ECF46BD941FC}" type="datetime1">
              <a:rPr lang="de-DE" smtClean="0"/>
              <a:t>11.08.2026</a:t>
            </a:fld>
            <a:endParaRPr lang="de-DE" dirty="0"/>
          </a:p>
        </p:txBody>
      </p:sp>
      <p:sp>
        <p:nvSpPr>
          <p:cNvPr id="6" name="Fußzeilenplatzhalter 5"/>
          <p:cNvSpPr>
            <a:spLocks noGrp="1"/>
          </p:cNvSpPr>
          <p:nvPr>
            <p:ph type="ftr" sz="quarter" idx="11"/>
          </p:nvPr>
        </p:nvSpPr>
        <p:spPr bwMode="gray"/>
        <p:txBody>
          <a:bodyPr/>
          <a:lstStyle>
            <a:lvl1pPr>
              <a:defRPr/>
            </a:lvl1pPr>
          </a:lstStyle>
          <a:p>
            <a:r>
              <a:rPr lang="de-DE" dirty="0"/>
              <a:t>Name der Präsentation, Name des Sprechers ©HSB</a:t>
            </a:r>
          </a:p>
        </p:txBody>
      </p:sp>
      <p:sp>
        <p:nvSpPr>
          <p:cNvPr id="7" name="Foliennummernplatzhalter 6"/>
          <p:cNvSpPr>
            <a:spLocks noGrp="1"/>
          </p:cNvSpPr>
          <p:nvPr>
            <p:ph type="sldNum" sz="quarter" idx="12"/>
          </p:nvPr>
        </p:nvSpPr>
        <p:spPr bwMode="gray"/>
        <p:txBody>
          <a:bodyPr/>
          <a:lstStyle>
            <a:lvl1pPr>
              <a:defRPr/>
            </a:lvl1pPr>
          </a:lstStyle>
          <a:p>
            <a:fld id="{58444F55-0981-4E9E-8F6B-2F7546EE58D7}" type="slidenum">
              <a:rPr lang="de-DE" smtClean="0"/>
              <a:pPr/>
              <a:t>‹Nr.›</a:t>
            </a:fld>
            <a:endParaRPr lang="de-DE" dirty="0"/>
          </a:p>
        </p:txBody>
      </p:sp>
      <p:sp>
        <p:nvSpPr>
          <p:cNvPr id="4" name="Bildplatzhalter 3"/>
          <p:cNvSpPr>
            <a:spLocks noGrp="1"/>
          </p:cNvSpPr>
          <p:nvPr>
            <p:ph type="pic" sz="quarter" idx="15"/>
          </p:nvPr>
        </p:nvSpPr>
        <p:spPr bwMode="gray">
          <a:xfrm>
            <a:off x="4679950" y="1087041"/>
            <a:ext cx="4213225" cy="3572272"/>
          </a:xfrm>
          <a:solidFill>
            <a:schemeClr val="bg1">
              <a:lumMod val="85000"/>
            </a:schemeClr>
          </a:solidFill>
        </p:spPr>
        <p:txBody>
          <a:bodyPr/>
          <a:lstStyle>
            <a:lvl1pPr>
              <a:spcBef>
                <a:spcPts val="0"/>
              </a:spcBef>
              <a:spcAft>
                <a:spcPts val="0"/>
              </a:spcAft>
              <a:defRPr/>
            </a:lvl1pPr>
          </a:lstStyle>
          <a:p>
            <a:r>
              <a:rPr lang="de-DE" dirty="0"/>
              <a:t>Bild auf Platzhalter ziehen oder durch Klicken auf Symbol hinzufügen</a:t>
            </a:r>
          </a:p>
        </p:txBody>
      </p:sp>
      <p:sp>
        <p:nvSpPr>
          <p:cNvPr id="10" name="Textplatzhalter 10"/>
          <p:cNvSpPr>
            <a:spLocks noGrp="1"/>
          </p:cNvSpPr>
          <p:nvPr>
            <p:ph type="body" sz="quarter" idx="16"/>
          </p:nvPr>
        </p:nvSpPr>
        <p:spPr>
          <a:xfrm>
            <a:off x="252000" y="1047600"/>
            <a:ext cx="4212050" cy="3592115"/>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65199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ollflächiges Bild">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2"/>
            </p:custDataLst>
            <p:extLst>
              <p:ext uri="{D42A27DB-BD31-4B8C-83A1-F6EECF244321}">
                <p14:modId xmlns:p14="http://schemas.microsoft.com/office/powerpoint/2010/main" val="4282317133"/>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14458"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9" y="1192"/>
                        <a:ext cx="1587" cy="1190"/>
                      </a:xfrm>
                      <a:prstGeom prst="rect">
                        <a:avLst/>
                      </a:prstGeom>
                    </p:spPr>
                  </p:pic>
                </p:oleObj>
              </mc:Fallback>
            </mc:AlternateContent>
          </a:graphicData>
        </a:graphic>
      </p:graphicFrame>
      <p:sp>
        <p:nvSpPr>
          <p:cNvPr id="7" name="Bildplatzhalter 3"/>
          <p:cNvSpPr>
            <a:spLocks noGrp="1"/>
          </p:cNvSpPr>
          <p:nvPr>
            <p:ph type="pic" sz="quarter" idx="16"/>
          </p:nvPr>
        </p:nvSpPr>
        <p:spPr bwMode="gray">
          <a:xfrm>
            <a:off x="620" y="469106"/>
            <a:ext cx="9143380" cy="4694932"/>
          </a:xfrm>
          <a:solidFill>
            <a:schemeClr val="bg1">
              <a:lumMod val="85000"/>
            </a:schemeClr>
          </a:solidFill>
        </p:spPr>
        <p:txBody>
          <a:bodyPr/>
          <a:lstStyle>
            <a:lvl1pPr>
              <a:spcBef>
                <a:spcPts val="0"/>
              </a:spcBef>
              <a:defRPr/>
            </a:lvl1pPr>
          </a:lstStyle>
          <a:p>
            <a:r>
              <a:rPr lang="de-DE" dirty="0"/>
              <a:t>Bild auf Platzhalter ziehen oder durch Klicken auf Symbol hinzufügen</a:t>
            </a:r>
          </a:p>
        </p:txBody>
      </p:sp>
    </p:spTree>
    <p:extLst>
      <p:ext uri="{BB962C8B-B14F-4D97-AF65-F5344CB8AC3E}">
        <p14:creationId xmlns:p14="http://schemas.microsoft.com/office/powerpoint/2010/main" val="2062639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Zitat">
    <p:spTree>
      <p:nvGrpSpPr>
        <p:cNvPr id="1" name=""/>
        <p:cNvGrpSpPr/>
        <p:nvPr/>
      </p:nvGrpSpPr>
      <p:grpSpPr>
        <a:xfrm>
          <a:off x="0" y="0"/>
          <a:ext cx="0" cy="0"/>
          <a:chOff x="0" y="0"/>
          <a:chExt cx="0" cy="0"/>
        </a:xfrm>
      </p:grpSpPr>
      <p:pic>
        <p:nvPicPr>
          <p:cNvPr id="18" name="Picture 98"/>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0" y="70"/>
            <a:ext cx="9144000" cy="51428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Objekt 1" hidden="1"/>
          <p:cNvGraphicFramePr>
            <a:graphicFrameLocks noChangeAspect="1"/>
          </p:cNvGraphicFramePr>
          <p:nvPr userDrawn="1">
            <p:custDataLst>
              <p:tags r:id="rId2"/>
            </p:custDataLst>
            <p:extLst>
              <p:ext uri="{D42A27DB-BD31-4B8C-83A1-F6EECF244321}">
                <p14:modId xmlns:p14="http://schemas.microsoft.com/office/powerpoint/2010/main" val="3193346373"/>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8333" name="think-cell Folie" r:id="rId5" imgW="270" imgH="270" progId="TCLayout.ActiveDocument.1">
                  <p:embed/>
                </p:oleObj>
              </mc:Choice>
              <mc:Fallback>
                <p:oleObj name="think-cell Folie" r:id="rId5" imgW="270" imgH="270" progId="TCLayout.ActiveDocument.1">
                  <p:embed/>
                  <p:pic>
                    <p:nvPicPr>
                      <p:cNvPr id="0" name=""/>
                      <p:cNvPicPr/>
                      <p:nvPr/>
                    </p:nvPicPr>
                    <p:blipFill>
                      <a:blip r:embed="rId6"/>
                      <a:stretch>
                        <a:fillRect/>
                      </a:stretch>
                    </p:blipFill>
                    <p:spPr>
                      <a:xfrm>
                        <a:off x="1589" y="1192"/>
                        <a:ext cx="1587" cy="1190"/>
                      </a:xfrm>
                      <a:prstGeom prst="rect">
                        <a:avLst/>
                      </a:prstGeom>
                    </p:spPr>
                  </p:pic>
                </p:oleObj>
              </mc:Fallback>
            </mc:AlternateContent>
          </a:graphicData>
        </a:graphic>
      </p:graphicFrame>
      <p:sp>
        <p:nvSpPr>
          <p:cNvPr id="5" name="Textplatzhalter 4"/>
          <p:cNvSpPr>
            <a:spLocks noGrp="1"/>
          </p:cNvSpPr>
          <p:nvPr>
            <p:ph type="body" sz="quarter" idx="10" hasCustomPrompt="1"/>
          </p:nvPr>
        </p:nvSpPr>
        <p:spPr bwMode="gray">
          <a:xfrm>
            <a:off x="251521" y="2247714"/>
            <a:ext cx="8640960" cy="1593177"/>
          </a:xfrm>
        </p:spPr>
        <p:txBody>
          <a:bodyPr>
            <a:noAutofit/>
          </a:bodyPr>
          <a:lstStyle>
            <a:lvl1pPr marL="0" indent="0" algn="ctr">
              <a:spcAft>
                <a:spcPts val="0"/>
              </a:spcAft>
              <a:buFont typeface="Arial" panose="020B0604020202020204" pitchFamily="34" charset="0"/>
              <a:buNone/>
              <a:defRPr sz="2400" b="0">
                <a:solidFill>
                  <a:schemeClr val="bg1"/>
                </a:solidFill>
              </a:defRPr>
            </a:lvl1pPr>
            <a:lvl2pPr marL="0" indent="0" algn="ctr">
              <a:spcAft>
                <a:spcPts val="0"/>
              </a:spcAft>
              <a:buFont typeface="Arial" panose="020B0604020202020204" pitchFamily="34" charset="0"/>
              <a:buNone/>
              <a:defRPr sz="1400" b="0">
                <a:solidFill>
                  <a:schemeClr val="bg1"/>
                </a:solidFill>
              </a:defRPr>
            </a:lvl2pPr>
            <a:lvl3pPr marL="0" indent="0" algn="ctr">
              <a:spcAft>
                <a:spcPts val="0"/>
              </a:spcAft>
              <a:buNone/>
              <a:defRPr sz="1400" b="0">
                <a:solidFill>
                  <a:schemeClr val="bg1"/>
                </a:solidFill>
              </a:defRPr>
            </a:lvl3pPr>
            <a:lvl4pPr marL="0" indent="0" algn="ctr">
              <a:spcAft>
                <a:spcPts val="0"/>
              </a:spcAft>
              <a:buNone/>
              <a:defRPr sz="1400" b="0">
                <a:solidFill>
                  <a:schemeClr val="bg1"/>
                </a:solidFill>
              </a:defRPr>
            </a:lvl4pPr>
            <a:lvl5pPr marL="0" indent="0" algn="l">
              <a:spcAft>
                <a:spcPts val="0"/>
              </a:spcAft>
              <a:buNone/>
              <a:defRPr sz="1400" b="0">
                <a:solidFill>
                  <a:schemeClr val="bg1"/>
                </a:solidFill>
              </a:defRPr>
            </a:lvl5pPr>
          </a:lstStyle>
          <a:p>
            <a:pPr lvl="0"/>
            <a:r>
              <a:rPr lang="de-DE" dirty="0"/>
              <a:t>Zitat bearbeiten</a:t>
            </a:r>
          </a:p>
          <a:p>
            <a:pPr lvl="1"/>
            <a:r>
              <a:rPr lang="de-DE" dirty="0"/>
              <a:t>Zitat 14pt</a:t>
            </a:r>
          </a:p>
        </p:txBody>
      </p:sp>
      <p:cxnSp>
        <p:nvCxnSpPr>
          <p:cNvPr id="7" name="Gerade Verbindung 6"/>
          <p:cNvCxnSpPr/>
          <p:nvPr userDrawn="1"/>
        </p:nvCxnSpPr>
        <p:spPr bwMode="gray">
          <a:xfrm flipH="1">
            <a:off x="-360548"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userDrawn="1"/>
        </p:nvCxnSpPr>
        <p:spPr bwMode="gray">
          <a:xfrm flipH="1">
            <a:off x="9252520"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 Verbindung 11"/>
          <p:cNvCxnSpPr/>
          <p:nvPr userDrawn="1"/>
        </p:nvCxnSpPr>
        <p:spPr bwMode="gray">
          <a:xfrm rot="16200000" flipH="1">
            <a:off x="4584268"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userDrawn="1"/>
        </p:nvCxnSpPr>
        <p:spPr bwMode="gray">
          <a:xfrm rot="16200000" flipH="1">
            <a:off x="436954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userDrawn="1"/>
        </p:nvCxnSpPr>
        <p:spPr bwMode="gray">
          <a:xfrm rot="16200000" flipH="1">
            <a:off x="4584268"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userDrawn="1"/>
        </p:nvCxnSpPr>
        <p:spPr bwMode="gray">
          <a:xfrm rot="16200000" flipH="1">
            <a:off x="436954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flipH="1">
            <a:off x="-360548" y="4659982"/>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userDrawn="1"/>
        </p:nvCxnSpPr>
        <p:spPr bwMode="gray">
          <a:xfrm flipH="1">
            <a:off x="9252520" y="4656524"/>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flipH="1">
            <a:off x="8797969"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Gerade Verbindung 22"/>
          <p:cNvCxnSpPr/>
          <p:nvPr userDrawn="1"/>
        </p:nvCxnSpPr>
        <p:spPr bwMode="gray">
          <a:xfrm rot="16200000" flipH="1">
            <a:off x="15701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userDrawn="1"/>
        </p:nvCxnSpPr>
        <p:spPr bwMode="gray">
          <a:xfrm rot="16200000" flipH="1">
            <a:off x="8797969"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24"/>
          <p:cNvCxnSpPr/>
          <p:nvPr userDrawn="1"/>
        </p:nvCxnSpPr>
        <p:spPr bwMode="gray">
          <a:xfrm rot="16200000" flipH="1">
            <a:off x="15701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6" name="Grafik 25"/>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768800" y="-32400"/>
            <a:ext cx="1209475" cy="627629"/>
          </a:xfrm>
          <a:prstGeom prst="rect">
            <a:avLst/>
          </a:prstGeom>
        </p:spPr>
      </p:pic>
    </p:spTree>
    <p:extLst>
      <p:ext uri="{BB962C8B-B14F-4D97-AF65-F5344CB8AC3E}">
        <p14:creationId xmlns:p14="http://schemas.microsoft.com/office/powerpoint/2010/main" val="879567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userDrawn="1">
            <p:custDataLst>
              <p:tags r:id="rId2"/>
            </p:custDataLst>
            <p:extLst>
              <p:ext uri="{D42A27DB-BD31-4B8C-83A1-F6EECF244321}">
                <p14:modId xmlns:p14="http://schemas.microsoft.com/office/powerpoint/2010/main" val="2664030264"/>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15483"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9" y="1192"/>
                        <a:ext cx="1587" cy="1190"/>
                      </a:xfrm>
                      <a:prstGeom prst="rect">
                        <a:avLst/>
                      </a:prstGeom>
                    </p:spPr>
                  </p:pic>
                </p:oleObj>
              </mc:Fallback>
            </mc:AlternateContent>
          </a:graphicData>
        </a:graphic>
      </p:graphicFrame>
      <p:sp>
        <p:nvSpPr>
          <p:cNvPr id="2" name="Titel 1"/>
          <p:cNvSpPr>
            <a:spLocks noGrp="1"/>
          </p:cNvSpPr>
          <p:nvPr>
            <p:ph type="title"/>
          </p:nvPr>
        </p:nvSpPr>
        <p:spPr bwMode="gray"/>
        <p:txBody>
          <a:bodyPr/>
          <a:lstStyle>
            <a:lvl1pPr>
              <a:defRPr/>
            </a:lvl1pPr>
          </a:lstStyle>
          <a:p>
            <a:r>
              <a:rPr lang="de-DE" dirty="0"/>
              <a:t>Mastertitelformat bearbeiten</a:t>
            </a:r>
          </a:p>
        </p:txBody>
      </p:sp>
      <p:sp>
        <p:nvSpPr>
          <p:cNvPr id="3" name="Datumsplatzhalter 2"/>
          <p:cNvSpPr>
            <a:spLocks noGrp="1"/>
          </p:cNvSpPr>
          <p:nvPr>
            <p:ph type="dt" sz="half" idx="10"/>
          </p:nvPr>
        </p:nvSpPr>
        <p:spPr bwMode="gray"/>
        <p:txBody>
          <a:bodyPr/>
          <a:lstStyle>
            <a:lvl1pPr>
              <a:defRPr/>
            </a:lvl1pPr>
          </a:lstStyle>
          <a:p>
            <a:fld id="{642CFD6F-4DA8-4D5B-84CE-88BEA89E7594}" type="datetime1">
              <a:rPr lang="de-DE" smtClean="0"/>
              <a:t>11.08.2026</a:t>
            </a:fld>
            <a:endParaRPr lang="de-DE" dirty="0"/>
          </a:p>
        </p:txBody>
      </p:sp>
      <p:sp>
        <p:nvSpPr>
          <p:cNvPr id="4" name="Fußzeilenplatzhalter 3"/>
          <p:cNvSpPr>
            <a:spLocks noGrp="1"/>
          </p:cNvSpPr>
          <p:nvPr>
            <p:ph type="ftr" sz="quarter" idx="11"/>
          </p:nvPr>
        </p:nvSpPr>
        <p:spPr bwMode="gray"/>
        <p:txBody>
          <a:bodyPr/>
          <a:lstStyle>
            <a:lvl1pPr>
              <a:defRPr/>
            </a:lvl1pPr>
          </a:lstStyle>
          <a:p>
            <a:r>
              <a:rPr lang="de-DE" dirty="0"/>
              <a:t>Name der Präsentation, Name des Sprechers ©HSB</a:t>
            </a:r>
          </a:p>
        </p:txBody>
      </p:sp>
      <p:sp>
        <p:nvSpPr>
          <p:cNvPr id="5" name="Foliennummernplatzhalter 4"/>
          <p:cNvSpPr>
            <a:spLocks noGrp="1"/>
          </p:cNvSpPr>
          <p:nvPr>
            <p:ph type="sldNum" sz="quarter" idx="12"/>
          </p:nvPr>
        </p:nvSpPr>
        <p:spPr bwMode="gray"/>
        <p:txBody>
          <a:bodyPr/>
          <a:lstStyle>
            <a:lvl1pPr>
              <a:defRPr/>
            </a:lvl1pPr>
          </a:lstStyle>
          <a:p>
            <a:fld id="{58444F55-0981-4E9E-8F6B-2F7546EE58D7}" type="slidenum">
              <a:rPr lang="de-DE" smtClean="0"/>
              <a:pPr/>
              <a:t>‹Nr.›</a:t>
            </a:fld>
            <a:endParaRPr lang="de-DE" dirty="0"/>
          </a:p>
        </p:txBody>
      </p:sp>
    </p:spTree>
    <p:extLst>
      <p:ext uri="{BB962C8B-B14F-4D97-AF65-F5344CB8AC3E}">
        <p14:creationId xmlns:p14="http://schemas.microsoft.com/office/powerpoint/2010/main" val="899106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2"/>
            </p:custDataLst>
            <p:extLst>
              <p:ext uri="{D42A27DB-BD31-4B8C-83A1-F6EECF244321}">
                <p14:modId xmlns:p14="http://schemas.microsoft.com/office/powerpoint/2010/main" val="2410799586"/>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16509" name="think-cell Folie" r:id="rId4" imgW="270" imgH="270" progId="TCLayout.ActiveDocument.1">
                  <p:embed/>
                </p:oleObj>
              </mc:Choice>
              <mc:Fallback>
                <p:oleObj name="think-cell Folie" r:id="rId4" imgW="270" imgH="270" progId="TCLayout.ActiveDocument.1">
                  <p:embed/>
                  <p:pic>
                    <p:nvPicPr>
                      <p:cNvPr id="0" name=""/>
                      <p:cNvPicPr/>
                      <p:nvPr/>
                    </p:nvPicPr>
                    <p:blipFill>
                      <a:blip r:embed="rId5"/>
                      <a:stretch>
                        <a:fillRect/>
                      </a:stretch>
                    </p:blipFill>
                    <p:spPr>
                      <a:xfrm>
                        <a:off x="1589" y="1192"/>
                        <a:ext cx="1587" cy="1190"/>
                      </a:xfrm>
                      <a:prstGeom prst="rect">
                        <a:avLst/>
                      </a:prstGeom>
                    </p:spPr>
                  </p:pic>
                </p:oleObj>
              </mc:Fallback>
            </mc:AlternateContent>
          </a:graphicData>
        </a:graphic>
      </p:graphicFrame>
      <p:sp>
        <p:nvSpPr>
          <p:cNvPr id="2" name="Datumsplatzhalter 1"/>
          <p:cNvSpPr>
            <a:spLocks noGrp="1"/>
          </p:cNvSpPr>
          <p:nvPr>
            <p:ph type="dt" sz="half" idx="10"/>
          </p:nvPr>
        </p:nvSpPr>
        <p:spPr bwMode="gray"/>
        <p:txBody>
          <a:bodyPr/>
          <a:lstStyle>
            <a:lvl1pPr>
              <a:defRPr/>
            </a:lvl1pPr>
          </a:lstStyle>
          <a:p>
            <a:fld id="{878C96A5-EE07-4D73-B776-0088B951A8E6}" type="datetime1">
              <a:rPr lang="de-DE" smtClean="0"/>
              <a:t>11.08.2026</a:t>
            </a:fld>
            <a:endParaRPr lang="de-DE" dirty="0"/>
          </a:p>
        </p:txBody>
      </p:sp>
      <p:sp>
        <p:nvSpPr>
          <p:cNvPr id="3" name="Fußzeilenplatzhalter 2"/>
          <p:cNvSpPr>
            <a:spLocks noGrp="1"/>
          </p:cNvSpPr>
          <p:nvPr>
            <p:ph type="ftr" sz="quarter" idx="11"/>
          </p:nvPr>
        </p:nvSpPr>
        <p:spPr bwMode="gray"/>
        <p:txBody>
          <a:bodyPr/>
          <a:lstStyle>
            <a:lvl1pPr>
              <a:defRPr/>
            </a:lvl1pPr>
          </a:lstStyle>
          <a:p>
            <a:r>
              <a:rPr lang="de-DE" dirty="0"/>
              <a:t>Name der Präsentation, Name des Sprechers ©HSB</a:t>
            </a:r>
          </a:p>
        </p:txBody>
      </p:sp>
      <p:sp>
        <p:nvSpPr>
          <p:cNvPr id="4" name="Foliennummernplatzhalter 3"/>
          <p:cNvSpPr>
            <a:spLocks noGrp="1"/>
          </p:cNvSpPr>
          <p:nvPr>
            <p:ph type="sldNum" sz="quarter" idx="12"/>
          </p:nvPr>
        </p:nvSpPr>
        <p:spPr bwMode="gray"/>
        <p:txBody>
          <a:bodyPr/>
          <a:lstStyle>
            <a:lvl1pPr>
              <a:defRPr/>
            </a:lvl1pPr>
          </a:lstStyle>
          <a:p>
            <a:fld id="{58444F55-0981-4E9E-8F6B-2F7546EE58D7}" type="slidenum">
              <a:rPr lang="de-DE" smtClean="0"/>
              <a:pPr/>
              <a:t>‹Nr.›</a:t>
            </a:fld>
            <a:endParaRPr lang="de-DE" dirty="0"/>
          </a:p>
        </p:txBody>
      </p:sp>
      <p:cxnSp>
        <p:nvCxnSpPr>
          <p:cNvPr id="12" name="Gerade Verbindung 11"/>
          <p:cNvCxnSpPr/>
          <p:nvPr userDrawn="1"/>
        </p:nvCxnSpPr>
        <p:spPr bwMode="gray">
          <a:xfrm flipH="1">
            <a:off x="-360548"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userDrawn="1"/>
        </p:nvCxnSpPr>
        <p:spPr bwMode="gray">
          <a:xfrm flipH="1">
            <a:off x="9252520"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userDrawn="1"/>
        </p:nvCxnSpPr>
        <p:spPr bwMode="gray">
          <a:xfrm rot="16200000" flipH="1">
            <a:off x="4584268"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Gerade Verbindung 23"/>
          <p:cNvCxnSpPr/>
          <p:nvPr userDrawn="1"/>
        </p:nvCxnSpPr>
        <p:spPr bwMode="gray">
          <a:xfrm rot="16200000" flipH="1">
            <a:off x="436954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p:nvPr userDrawn="1"/>
        </p:nvCxnSpPr>
        <p:spPr bwMode="gray">
          <a:xfrm rot="16200000" flipH="1">
            <a:off x="4584268"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27"/>
          <p:cNvCxnSpPr/>
          <p:nvPr userDrawn="1"/>
        </p:nvCxnSpPr>
        <p:spPr bwMode="gray">
          <a:xfrm rot="16200000" flipH="1">
            <a:off x="436954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userDrawn="1"/>
        </p:nvCxnSpPr>
        <p:spPr bwMode="gray">
          <a:xfrm flipH="1">
            <a:off x="-360548" y="4659982"/>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userDrawn="1"/>
        </p:nvCxnSpPr>
        <p:spPr bwMode="gray">
          <a:xfrm flipH="1">
            <a:off x="9252520" y="4656524"/>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userDrawn="1"/>
        </p:nvCxnSpPr>
        <p:spPr bwMode="gray">
          <a:xfrm rot="16200000" flipH="1">
            <a:off x="8797969"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Gerade Verbindung 29"/>
          <p:cNvCxnSpPr/>
          <p:nvPr userDrawn="1"/>
        </p:nvCxnSpPr>
        <p:spPr bwMode="gray">
          <a:xfrm rot="16200000" flipH="1">
            <a:off x="15701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30"/>
          <p:cNvCxnSpPr/>
          <p:nvPr userDrawn="1"/>
        </p:nvCxnSpPr>
        <p:spPr bwMode="gray">
          <a:xfrm rot="16200000" flipH="1">
            <a:off x="8797969"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31"/>
          <p:cNvCxnSpPr/>
          <p:nvPr userDrawn="1"/>
        </p:nvCxnSpPr>
        <p:spPr bwMode="gray">
          <a:xfrm rot="16200000" flipH="1">
            <a:off x="15701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Grafik 22"/>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768800" y="-32400"/>
            <a:ext cx="1209475" cy="627628"/>
          </a:xfrm>
          <a:prstGeom prst="rect">
            <a:avLst/>
          </a:prstGeom>
        </p:spPr>
      </p:pic>
    </p:spTree>
    <p:extLst>
      <p:ext uri="{BB962C8B-B14F-4D97-AF65-F5344CB8AC3E}">
        <p14:creationId xmlns:p14="http://schemas.microsoft.com/office/powerpoint/2010/main" val="1313473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4"/>
            </p:custDataLst>
            <p:extLst>
              <p:ext uri="{D42A27DB-BD31-4B8C-83A1-F6EECF244321}">
                <p14:modId xmlns:p14="http://schemas.microsoft.com/office/powerpoint/2010/main" val="2836336745"/>
              </p:ext>
            </p:extLst>
          </p:nvPr>
        </p:nvGraphicFramePr>
        <p:xfrm>
          <a:off x="1589" y="1192"/>
          <a:ext cx="1587" cy="1190"/>
        </p:xfrm>
        <a:graphic>
          <a:graphicData uri="http://schemas.openxmlformats.org/presentationml/2006/ole">
            <mc:AlternateContent xmlns:mc="http://schemas.openxmlformats.org/markup-compatibility/2006">
              <mc:Choice xmlns:v="urn:schemas-microsoft-com:vml" Requires="v">
                <p:oleObj spid="_x0000_s2212" name="think-cell Folie" r:id="rId15" imgW="270" imgH="270" progId="TCLayout.ActiveDocument.1">
                  <p:embed/>
                </p:oleObj>
              </mc:Choice>
              <mc:Fallback>
                <p:oleObj name="think-cell Folie" r:id="rId15" imgW="270" imgH="270" progId="TCLayout.ActiveDocument.1">
                  <p:embed/>
                  <p:pic>
                    <p:nvPicPr>
                      <p:cNvPr id="0" name=""/>
                      <p:cNvPicPr/>
                      <p:nvPr/>
                    </p:nvPicPr>
                    <p:blipFill>
                      <a:blip r:embed="rId16"/>
                      <a:stretch>
                        <a:fillRect/>
                      </a:stretch>
                    </p:blipFill>
                    <p:spPr>
                      <a:xfrm>
                        <a:off x="1589" y="1192"/>
                        <a:ext cx="1587" cy="1190"/>
                      </a:xfrm>
                      <a:prstGeom prst="rect">
                        <a:avLst/>
                      </a:prstGeom>
                    </p:spPr>
                  </p:pic>
                </p:oleObj>
              </mc:Fallback>
            </mc:AlternateContent>
          </a:graphicData>
        </a:graphic>
      </p:graphicFrame>
      <p:pic>
        <p:nvPicPr>
          <p:cNvPr id="25" name="Picture 90"/>
          <p:cNvPicPr>
            <a:picLocks noChangeAspect="1" noChangeArrowheads="1"/>
          </p:cNvPicPr>
          <p:nvPr userDrawn="1"/>
        </p:nvPicPr>
        <p:blipFill>
          <a:blip r:embed="rId17">
            <a:extLst>
              <a:ext uri="{28A0092B-C50C-407E-A947-70E740481C1C}">
                <a14:useLocalDpi xmlns:a14="http://schemas.microsoft.com/office/drawing/2010/main" val="0"/>
              </a:ext>
            </a:extLst>
          </a:blip>
          <a:stretch>
            <a:fillRect/>
          </a:stretch>
        </p:blipFill>
        <p:spPr bwMode="auto">
          <a:xfrm>
            <a:off x="1" y="0"/>
            <a:ext cx="9143997" cy="5142855"/>
          </a:xfrm>
          <a:prstGeom prst="rect">
            <a:avLst/>
          </a:prstGeom>
          <a:noFill/>
          <a:extLst>
            <a:ext uri="{909E8E84-426E-40DD-AFC4-6F175D3DCCD1}">
              <a14:hiddenFill xmlns:a14="http://schemas.microsoft.com/office/drawing/2010/main">
                <a:solidFill>
                  <a:srgbClr val="FFFFFF"/>
                </a:solidFill>
              </a14:hiddenFill>
            </a:ext>
          </a:extLst>
        </p:spPr>
      </p:pic>
      <p:sp>
        <p:nvSpPr>
          <p:cNvPr id="4" name="Datumsplatzhalter 3"/>
          <p:cNvSpPr>
            <a:spLocks noGrp="1"/>
          </p:cNvSpPr>
          <p:nvPr>
            <p:ph type="dt" sz="half" idx="2"/>
          </p:nvPr>
        </p:nvSpPr>
        <p:spPr bwMode="gray">
          <a:xfrm>
            <a:off x="7528383" y="4767994"/>
            <a:ext cx="765448" cy="144000"/>
          </a:xfrm>
          <a:prstGeom prst="rect">
            <a:avLst/>
          </a:prstGeom>
        </p:spPr>
        <p:txBody>
          <a:bodyPr vert="horz" lIns="0" tIns="0" rIns="0" bIns="0" rtlCol="0" anchor="ctr"/>
          <a:lstStyle>
            <a:lvl1pPr algn="r">
              <a:defRPr sz="900">
                <a:solidFill>
                  <a:schemeClr val="bg2"/>
                </a:solidFill>
              </a:defRPr>
            </a:lvl1pPr>
          </a:lstStyle>
          <a:p>
            <a:fld id="{C1556198-2A1E-4D95-8C0D-87723E136599}" type="datetime1">
              <a:rPr lang="de-DE" smtClean="0"/>
              <a:t>11.08.2026</a:t>
            </a:fld>
            <a:endParaRPr lang="de-DE" dirty="0"/>
          </a:p>
        </p:txBody>
      </p:sp>
      <p:sp>
        <p:nvSpPr>
          <p:cNvPr id="5" name="Fußzeilenplatzhalter 4"/>
          <p:cNvSpPr>
            <a:spLocks noGrp="1"/>
          </p:cNvSpPr>
          <p:nvPr>
            <p:ph type="ftr" sz="quarter" idx="3"/>
          </p:nvPr>
        </p:nvSpPr>
        <p:spPr bwMode="gray">
          <a:xfrm>
            <a:off x="250825" y="4767994"/>
            <a:ext cx="6805514" cy="144000"/>
          </a:xfrm>
          <a:prstGeom prst="rect">
            <a:avLst/>
          </a:prstGeom>
        </p:spPr>
        <p:txBody>
          <a:bodyPr vert="horz" lIns="0" tIns="0" rIns="0" bIns="0" rtlCol="0" anchor="ctr"/>
          <a:lstStyle>
            <a:lvl1pPr algn="l">
              <a:defRPr sz="900">
                <a:solidFill>
                  <a:schemeClr val="bg2"/>
                </a:solidFill>
              </a:defRPr>
            </a:lvl1pPr>
          </a:lstStyle>
          <a:p>
            <a:r>
              <a:rPr lang="de-DE" dirty="0"/>
              <a:t>Name der Präsentation, Name des Sprechers ©HSB</a:t>
            </a:r>
          </a:p>
        </p:txBody>
      </p:sp>
      <p:sp>
        <p:nvSpPr>
          <p:cNvPr id="6" name="Foliennummernplatzhalter 5"/>
          <p:cNvSpPr>
            <a:spLocks noGrp="1"/>
          </p:cNvSpPr>
          <p:nvPr>
            <p:ph type="sldNum" sz="quarter" idx="4"/>
          </p:nvPr>
        </p:nvSpPr>
        <p:spPr bwMode="gray">
          <a:xfrm>
            <a:off x="8500491" y="4767994"/>
            <a:ext cx="391989" cy="144000"/>
          </a:xfrm>
          <a:prstGeom prst="rect">
            <a:avLst/>
          </a:prstGeom>
        </p:spPr>
        <p:txBody>
          <a:bodyPr vert="horz" lIns="0" tIns="0" rIns="0" bIns="0" rtlCol="0" anchor="ctr"/>
          <a:lstStyle>
            <a:lvl1pPr algn="r">
              <a:defRPr sz="900">
                <a:solidFill>
                  <a:schemeClr val="bg2"/>
                </a:solidFill>
              </a:defRPr>
            </a:lvl1pPr>
          </a:lstStyle>
          <a:p>
            <a:fld id="{58444F55-0981-4E9E-8F6B-2F7546EE58D7}" type="slidenum">
              <a:rPr lang="de-DE" smtClean="0"/>
              <a:pPr/>
              <a:t>‹Nr.›</a:t>
            </a:fld>
            <a:endParaRPr lang="de-DE" dirty="0"/>
          </a:p>
        </p:txBody>
      </p:sp>
      <p:sp>
        <p:nvSpPr>
          <p:cNvPr id="3" name="Textplatzhalter 2"/>
          <p:cNvSpPr>
            <a:spLocks noGrp="1"/>
          </p:cNvSpPr>
          <p:nvPr>
            <p:ph type="body" idx="1"/>
          </p:nvPr>
        </p:nvSpPr>
        <p:spPr bwMode="gray">
          <a:xfrm>
            <a:off x="250825" y="1046438"/>
            <a:ext cx="8640000" cy="3600000"/>
          </a:xfrm>
          <a:prstGeom prst="rect">
            <a:avLst/>
          </a:prstGeom>
        </p:spPr>
        <p:txBody>
          <a:bodyPr vert="horz" lIns="0" tIns="0" rIns="0" bIns="0" rtlCol="0" anchor="t">
            <a:no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platzhalter 1"/>
          <p:cNvSpPr>
            <a:spLocks noGrp="1"/>
          </p:cNvSpPr>
          <p:nvPr>
            <p:ph type="title"/>
          </p:nvPr>
        </p:nvSpPr>
        <p:spPr bwMode="gray">
          <a:xfrm>
            <a:off x="250825" y="447574"/>
            <a:ext cx="8640000" cy="540000"/>
          </a:xfrm>
          <a:prstGeom prst="rect">
            <a:avLst/>
          </a:prstGeom>
        </p:spPr>
        <p:txBody>
          <a:bodyPr vert="horz" lIns="0" tIns="0" rIns="0" bIns="0" rtlCol="0" anchor="t">
            <a:noAutofit/>
          </a:bodyPr>
          <a:lstStyle/>
          <a:p>
            <a:r>
              <a:rPr lang="de-DE" dirty="0"/>
              <a:t>Titelmasterformat durch Klicken bearbeiten</a:t>
            </a:r>
          </a:p>
        </p:txBody>
      </p:sp>
      <p:cxnSp>
        <p:nvCxnSpPr>
          <p:cNvPr id="11" name="Gerade Verbindung 10"/>
          <p:cNvCxnSpPr/>
          <p:nvPr/>
        </p:nvCxnSpPr>
        <p:spPr bwMode="gray">
          <a:xfrm flipH="1">
            <a:off x="-360548"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Gerade Verbindung 11"/>
          <p:cNvCxnSpPr/>
          <p:nvPr/>
        </p:nvCxnSpPr>
        <p:spPr bwMode="gray">
          <a:xfrm flipH="1">
            <a:off x="-360548" y="4659982"/>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bwMode="gray">
          <a:xfrm flipH="1">
            <a:off x="9252520" y="1095586"/>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Gerade Verbindung 13"/>
          <p:cNvCxnSpPr/>
          <p:nvPr/>
        </p:nvCxnSpPr>
        <p:spPr bwMode="gray">
          <a:xfrm flipH="1">
            <a:off x="9252520" y="4656524"/>
            <a:ext cx="2520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 Verbindung 14"/>
          <p:cNvCxnSpPr/>
          <p:nvPr/>
        </p:nvCxnSpPr>
        <p:spPr bwMode="gray">
          <a:xfrm rot="16200000" flipH="1">
            <a:off x="8797969"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5"/>
          <p:cNvCxnSpPr/>
          <p:nvPr/>
        </p:nvCxnSpPr>
        <p:spPr bwMode="gray">
          <a:xfrm rot="16200000" flipH="1">
            <a:off x="4584268"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bwMode="gray">
          <a:xfrm rot="16200000" flipH="1">
            <a:off x="436954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p:cNvCxnSpPr/>
          <p:nvPr/>
        </p:nvCxnSpPr>
        <p:spPr bwMode="gray">
          <a:xfrm rot="16200000" flipH="1">
            <a:off x="157010" y="-1960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p:cNvCxnSpPr/>
          <p:nvPr/>
        </p:nvCxnSpPr>
        <p:spPr bwMode="gray">
          <a:xfrm rot="16200000" flipH="1">
            <a:off x="8797969"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p:cNvCxnSpPr/>
          <p:nvPr/>
        </p:nvCxnSpPr>
        <p:spPr bwMode="gray">
          <a:xfrm rot="16200000" flipH="1">
            <a:off x="4584268"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Gerade Verbindung 20"/>
          <p:cNvCxnSpPr/>
          <p:nvPr/>
        </p:nvCxnSpPr>
        <p:spPr bwMode="gray">
          <a:xfrm rot="16200000" flipH="1">
            <a:off x="436954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21"/>
          <p:cNvCxnSpPr/>
          <p:nvPr/>
        </p:nvCxnSpPr>
        <p:spPr bwMode="gray">
          <a:xfrm rot="16200000" flipH="1">
            <a:off x="157010" y="5339558"/>
            <a:ext cx="18902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Grafik 22"/>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7768800" y="-32400"/>
            <a:ext cx="1209475" cy="627629"/>
          </a:xfrm>
          <a:prstGeom prst="rect">
            <a:avLst/>
          </a:prstGeom>
        </p:spPr>
      </p:pic>
    </p:spTree>
    <p:extLst>
      <p:ext uri="{BB962C8B-B14F-4D97-AF65-F5344CB8AC3E}">
        <p14:creationId xmlns:p14="http://schemas.microsoft.com/office/powerpoint/2010/main" val="272084830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1" r:id="rId4"/>
    <p:sldLayoutId id="2147483650" r:id="rId5"/>
    <p:sldLayoutId id="2147483652" r:id="rId6"/>
    <p:sldLayoutId id="2147483662" r:id="rId7"/>
    <p:sldLayoutId id="2147483663" r:id="rId8"/>
    <p:sldLayoutId id="2147483664" r:id="rId9"/>
    <p:sldLayoutId id="2147483654" r:id="rId10"/>
    <p:sldLayoutId id="2147483655" r:id="rId11"/>
  </p:sldLayoutIdLst>
  <p:hf sldNum="0" hdr="0" ftr="0" dt="0"/>
  <p:txStyles>
    <p:titleStyle>
      <a:lvl1pPr algn="l" defTabSz="914400" rtl="0" eaLnBrk="1" latinLnBrk="0" hangingPunct="1">
        <a:spcBef>
          <a:spcPct val="0"/>
        </a:spcBef>
        <a:buNone/>
        <a:defRPr sz="1800" kern="1200">
          <a:solidFill>
            <a:schemeClr val="bg2"/>
          </a:solidFill>
          <a:latin typeface="+mj-lt"/>
          <a:ea typeface="+mj-ea"/>
          <a:cs typeface="+mj-cs"/>
        </a:defRPr>
      </a:lvl1pPr>
    </p:titleStyle>
    <p:bodyStyle>
      <a:lvl1pPr marL="0" indent="0" algn="l" defTabSz="914400" rtl="0" eaLnBrk="1" latinLnBrk="0" hangingPunct="1">
        <a:spcBef>
          <a:spcPts val="200"/>
        </a:spcBef>
        <a:spcAft>
          <a:spcPts val="0"/>
        </a:spcAft>
        <a:buFont typeface="Arial" panose="020B0604020202020204" pitchFamily="34" charset="0"/>
        <a:buNone/>
        <a:defRPr sz="1400" b="0" kern="1200">
          <a:solidFill>
            <a:schemeClr val="bg2"/>
          </a:solidFill>
          <a:latin typeface="+mj-lt"/>
          <a:ea typeface="+mn-ea"/>
          <a:cs typeface="+mn-cs"/>
        </a:defRPr>
      </a:lvl1pPr>
      <a:lvl2pPr marL="180975" indent="-180975" algn="l" defTabSz="914400" rtl="0" eaLnBrk="1" latinLnBrk="0" hangingPunct="1">
        <a:spcBef>
          <a:spcPts val="200"/>
        </a:spcBef>
        <a:spcAft>
          <a:spcPts val="0"/>
        </a:spcAft>
        <a:buFont typeface="Wingdings" charset="2"/>
        <a:buChar char="§"/>
        <a:defRPr sz="1400" kern="1200">
          <a:solidFill>
            <a:schemeClr val="bg2"/>
          </a:solidFill>
          <a:latin typeface="+mj-lt"/>
          <a:ea typeface="+mn-ea"/>
          <a:cs typeface="+mn-cs"/>
        </a:defRPr>
      </a:lvl2pPr>
      <a:lvl3pPr marL="363538" indent="-182563" algn="l" defTabSz="914400" rtl="0" eaLnBrk="1" latinLnBrk="0" hangingPunct="1">
        <a:spcBef>
          <a:spcPts val="200"/>
        </a:spcBef>
        <a:spcAft>
          <a:spcPts val="0"/>
        </a:spcAft>
        <a:buFont typeface="Symbol" charset="2"/>
        <a:buChar char="-"/>
        <a:defRPr sz="1400" kern="1200">
          <a:solidFill>
            <a:schemeClr val="bg2"/>
          </a:solidFill>
          <a:latin typeface="+mj-lt"/>
          <a:ea typeface="+mn-ea"/>
          <a:cs typeface="+mn-cs"/>
        </a:defRPr>
      </a:lvl3pPr>
      <a:lvl4pPr marL="541338" indent="-179388" algn="l" defTabSz="914400" rtl="0" eaLnBrk="1" latinLnBrk="0" hangingPunct="1">
        <a:spcBef>
          <a:spcPts val="200"/>
        </a:spcBef>
        <a:spcAft>
          <a:spcPts val="0"/>
        </a:spcAft>
        <a:buFont typeface="Symbol" charset="2"/>
        <a:buChar char="-"/>
        <a:defRPr sz="1400" kern="1200">
          <a:solidFill>
            <a:schemeClr val="bg2"/>
          </a:solidFill>
          <a:latin typeface="+mj-lt"/>
          <a:ea typeface="+mn-ea"/>
          <a:cs typeface="+mn-cs"/>
        </a:defRPr>
      </a:lvl4pPr>
      <a:lvl5pPr marL="714375" indent="-180975" algn="l" defTabSz="914400" rtl="0" eaLnBrk="1" latinLnBrk="0" hangingPunct="1">
        <a:spcBef>
          <a:spcPts val="200"/>
        </a:spcBef>
        <a:spcAft>
          <a:spcPts val="0"/>
        </a:spcAft>
        <a:buFont typeface="Symbol" charset="2"/>
        <a:buChar char="-"/>
        <a:defRPr sz="1400" kern="1200">
          <a:solidFill>
            <a:schemeClr val="bg2"/>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academiccloud.de/" TargetMode="External"/><Relationship Id="rId2" Type="http://schemas.openxmlformats.org/officeDocument/2006/relationships/hyperlink" Target="https://hsbrain.on.hs-bremen.de/login"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hyperlink" Target="https://www.hs-bremen.de/assets/hsb/de/Dokumente/ZLL/MMCC/KI-Eigenst%C3%A4ndigkeitserkl%C3%A4rung_Nov_2024_Form.pdf" TargetMode="External"/><Relationship Id="rId4" Type="http://schemas.openxmlformats.org/officeDocument/2006/relationships/hyperlink" Target="https://www.hs-bremen.de/studieren/im-studium/formale-angelegenheiten/#c1463"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academiccloud.de/" TargetMode="External"/><Relationship Id="rId2" Type="http://schemas.openxmlformats.org/officeDocument/2006/relationships/hyperlink" Target="https://hsbrain.on.hs-bremen.de/login"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hyperlink" Target="https://www.hs-bremen.de/assets/hsb/de/Dokumente/ZLL/MMCC/declaration_indep_work_Nov_2024_Form.pdf" TargetMode="External"/><Relationship Id="rId4" Type="http://schemas.openxmlformats.org/officeDocument/2006/relationships/hyperlink" Target="https://www.hs-bremen.de/en/study/during-your-studies/formalities/#c1073"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4" name="Titel 3"/>
          <p:cNvSpPr>
            <a:spLocks noGrp="1"/>
          </p:cNvSpPr>
          <p:nvPr>
            <p:ph type="title"/>
          </p:nvPr>
        </p:nvSpPr>
        <p:spPr bwMode="auto">
          <a:xfrm>
            <a:off x="250824" y="447574"/>
            <a:ext cx="6481415" cy="540000"/>
          </a:xfrm>
        </p:spPr>
        <p:txBody>
          <a:bodyPr anchor="ctr"/>
          <a:lstStyle/>
          <a:p>
            <a:pPr>
              <a:defRPr/>
            </a:pPr>
            <a:r>
              <a:rPr lang="de-DE" sz="2000" b="1" dirty="0">
                <a:solidFill>
                  <a:schemeClr val="accent4">
                    <a:lumMod val="75000"/>
                  </a:schemeClr>
                </a:solidFill>
              </a:rPr>
              <a:t>Über diese Info-Folien / About These </a:t>
            </a:r>
            <a:r>
              <a:rPr lang="de-DE" sz="2000" b="1" dirty="0" err="1">
                <a:solidFill>
                  <a:schemeClr val="accent4">
                    <a:lumMod val="75000"/>
                  </a:schemeClr>
                </a:solidFill>
              </a:rPr>
              <a:t>Slides</a:t>
            </a:r>
            <a:endParaRPr sz="2000" b="1" dirty="0">
              <a:solidFill>
                <a:schemeClr val="accent4">
                  <a:lumMod val="75000"/>
                </a:schemeClr>
              </a:solidFill>
            </a:endParaRPr>
          </a:p>
        </p:txBody>
      </p:sp>
      <p:sp>
        <p:nvSpPr>
          <p:cNvPr id="6" name="Textplatzhalter 5"/>
          <p:cNvSpPr>
            <a:spLocks noGrp="1"/>
          </p:cNvSpPr>
          <p:nvPr>
            <p:ph type="body" sz="quarter" idx="15"/>
          </p:nvPr>
        </p:nvSpPr>
        <p:spPr bwMode="auto">
          <a:xfrm>
            <a:off x="250825" y="1239391"/>
            <a:ext cx="4212050" cy="3060551"/>
          </a:xfrm>
        </p:spPr>
        <p:txBody>
          <a:bodyPr/>
          <a:lstStyle/>
          <a:p>
            <a:pPr>
              <a:lnSpc>
                <a:spcPct val="130000"/>
              </a:lnSpc>
              <a:spcAft>
                <a:spcPts val="600"/>
              </a:spcAft>
              <a:defRPr/>
            </a:pPr>
            <a:r>
              <a:rPr lang="de-DE" sz="1600" b="1" dirty="0">
                <a:solidFill>
                  <a:schemeClr val="accent4">
                    <a:lumMod val="75000"/>
                  </a:schemeClr>
                </a:solidFill>
              </a:rPr>
              <a:t>Wozu diese Folien? </a:t>
            </a:r>
            <a:r>
              <a:rPr lang="de-DE" sz="1600" dirty="0">
                <a:solidFill>
                  <a:schemeClr val="accent4">
                    <a:lumMod val="75000"/>
                  </a:schemeClr>
                </a:solidFill>
              </a:rPr>
              <a:t>Studierende werden über KI-Angebote informiert und erhalten klare Vorgaben. </a:t>
            </a:r>
            <a:endParaRPr lang="de-DE" dirty="0">
              <a:solidFill>
                <a:schemeClr val="accent4">
                  <a:lumMod val="75000"/>
                </a:schemeClr>
              </a:solidFill>
            </a:endParaRPr>
          </a:p>
          <a:p>
            <a:pPr>
              <a:lnSpc>
                <a:spcPct val="130000"/>
              </a:lnSpc>
              <a:spcAft>
                <a:spcPts val="600"/>
              </a:spcAft>
              <a:defRPr/>
            </a:pPr>
            <a:r>
              <a:rPr lang="de-DE" sz="1600" b="1" dirty="0">
                <a:solidFill>
                  <a:schemeClr val="accent4">
                    <a:lumMod val="75000"/>
                  </a:schemeClr>
                </a:solidFill>
              </a:rPr>
              <a:t>Wie verwende ich die Folien? </a:t>
            </a:r>
            <a:r>
              <a:rPr lang="de-DE" sz="1600" dirty="0">
                <a:solidFill>
                  <a:schemeClr val="accent4">
                    <a:lumMod val="75000"/>
                  </a:schemeClr>
                </a:solidFill>
              </a:rPr>
              <a:t>Sie können die Folien auf Ihre Veranstaltung anpassen, die Folien in Ihren AULIS-Kurs stellen und sie zu Beginn Ihrer Veranstaltung vorstellen. </a:t>
            </a:r>
          </a:p>
          <a:p>
            <a:pPr>
              <a:lnSpc>
                <a:spcPct val="130000"/>
              </a:lnSpc>
              <a:spcAft>
                <a:spcPts val="600"/>
              </a:spcAft>
              <a:defRPr/>
            </a:pPr>
            <a:r>
              <a:rPr lang="de-DE" sz="1600" b="1" dirty="0">
                <a:solidFill>
                  <a:schemeClr val="accent4">
                    <a:lumMod val="75000"/>
                  </a:schemeClr>
                </a:solidFill>
              </a:rPr>
              <a:t>Weitere Informationen </a:t>
            </a:r>
            <a:r>
              <a:rPr lang="de-DE" sz="1600" dirty="0">
                <a:solidFill>
                  <a:schemeClr val="accent4">
                    <a:lumMod val="75000"/>
                  </a:schemeClr>
                </a:solidFill>
              </a:rPr>
              <a:t>finden Sie in den Foliennotizen. </a:t>
            </a:r>
          </a:p>
          <a:p>
            <a:pPr>
              <a:lnSpc>
                <a:spcPct val="130000"/>
              </a:lnSpc>
              <a:spcAft>
                <a:spcPts val="600"/>
              </a:spcAft>
              <a:defRPr/>
            </a:pPr>
            <a:endParaRPr lang="de-DE" sz="1600" dirty="0">
              <a:solidFill>
                <a:schemeClr val="accent4">
                  <a:lumMod val="75000"/>
                </a:schemeClr>
              </a:solidFill>
            </a:endParaRPr>
          </a:p>
        </p:txBody>
      </p:sp>
      <p:sp>
        <p:nvSpPr>
          <p:cNvPr id="7" name="Textplatzhalter 6"/>
          <p:cNvSpPr>
            <a:spLocks noGrp="1"/>
          </p:cNvSpPr>
          <p:nvPr>
            <p:ph type="body" sz="quarter" idx="16"/>
          </p:nvPr>
        </p:nvSpPr>
        <p:spPr bwMode="auto">
          <a:xfrm>
            <a:off x="4680430" y="1240271"/>
            <a:ext cx="4212050" cy="3563727"/>
          </a:xfrm>
        </p:spPr>
        <p:txBody>
          <a:bodyPr/>
          <a:lstStyle/>
          <a:p>
            <a:pPr>
              <a:lnSpc>
                <a:spcPct val="130000"/>
              </a:lnSpc>
              <a:spcAft>
                <a:spcPts val="600"/>
              </a:spcAft>
              <a:defRPr/>
            </a:pPr>
            <a:r>
              <a:rPr lang="en-US" sz="1600" b="1" dirty="0">
                <a:solidFill>
                  <a:schemeClr val="accent4">
                    <a:lumMod val="75000"/>
                  </a:schemeClr>
                </a:solidFill>
              </a:rPr>
              <a:t>Why these slides? </a:t>
            </a:r>
            <a:r>
              <a:rPr lang="en-US" sz="1600" dirty="0">
                <a:solidFill>
                  <a:schemeClr val="accent4">
                    <a:lumMod val="75000"/>
                  </a:schemeClr>
                </a:solidFill>
              </a:rPr>
              <a:t>Students are informed about AI services and receive clear instructions.</a:t>
            </a:r>
          </a:p>
          <a:p>
            <a:pPr>
              <a:lnSpc>
                <a:spcPct val="130000"/>
              </a:lnSpc>
              <a:spcAft>
                <a:spcPts val="600"/>
              </a:spcAft>
              <a:defRPr/>
            </a:pPr>
            <a:r>
              <a:rPr lang="en-US" sz="1600" b="1" dirty="0">
                <a:solidFill>
                  <a:schemeClr val="accent4">
                    <a:lumMod val="75000"/>
                  </a:schemeClr>
                </a:solidFill>
              </a:rPr>
              <a:t>How to use the slides: </a:t>
            </a:r>
            <a:r>
              <a:rPr lang="en-US" sz="1600" dirty="0">
                <a:solidFill>
                  <a:schemeClr val="accent4">
                    <a:lumMod val="75000"/>
                  </a:schemeClr>
                </a:solidFill>
              </a:rPr>
              <a:t>You can adapt the slides to your course, upload the slides to your AULIS course and present them at the start of your lecture. </a:t>
            </a:r>
          </a:p>
          <a:p>
            <a:pPr>
              <a:lnSpc>
                <a:spcPct val="130000"/>
              </a:lnSpc>
              <a:spcAft>
                <a:spcPts val="600"/>
              </a:spcAft>
              <a:defRPr/>
            </a:pPr>
            <a:r>
              <a:rPr lang="en-US" sz="1600" b="1" dirty="0">
                <a:solidFill>
                  <a:schemeClr val="accent4">
                    <a:lumMod val="75000"/>
                  </a:schemeClr>
                </a:solidFill>
              </a:rPr>
              <a:t>Further information </a:t>
            </a:r>
            <a:r>
              <a:rPr lang="en-US" sz="1600" dirty="0">
                <a:solidFill>
                  <a:schemeClr val="accent4">
                    <a:lumMod val="75000"/>
                  </a:schemeClr>
                </a:solidFill>
              </a:rPr>
              <a:t>is available in the slide notes. </a:t>
            </a:r>
            <a:endParaRPr lang="de-DE" sz="1600" dirty="0">
              <a:solidFill>
                <a:schemeClr val="accent4">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type="body" sz="quarter" idx="15"/>
          </p:nvPr>
        </p:nvSpPr>
        <p:spPr>
          <a:xfrm>
            <a:off x="252000" y="1851670"/>
            <a:ext cx="4212050" cy="2788045"/>
          </a:xfrm>
        </p:spPr>
        <p:txBody>
          <a:bodyPr/>
          <a:lstStyle/>
          <a:p>
            <a:pPr marL="0" lvl="1" indent="0">
              <a:buNone/>
            </a:pPr>
            <a:r>
              <a:rPr lang="de-DE" b="1" dirty="0" err="1">
                <a:solidFill>
                  <a:schemeClr val="accent4">
                    <a:lumMod val="75000"/>
                  </a:schemeClr>
                </a:solidFill>
              </a:rPr>
              <a:t>HSBrain</a:t>
            </a:r>
            <a:r>
              <a:rPr lang="de-DE" dirty="0">
                <a:solidFill>
                  <a:schemeClr val="accent4">
                    <a:lumMod val="75000"/>
                  </a:schemeClr>
                </a:solidFill>
              </a:rPr>
              <a:t>: </a:t>
            </a:r>
            <a:r>
              <a:rPr lang="de-DE" dirty="0">
                <a:solidFill>
                  <a:schemeClr val="accent4">
                    <a:lumMod val="75000"/>
                  </a:schemeClr>
                </a:solidFill>
                <a:hlinkClick r:id="rId2"/>
              </a:rPr>
              <a:t>https://hsbrain.on.hs-bremen.de/login</a:t>
            </a:r>
            <a:endParaRPr lang="de-DE" dirty="0">
              <a:solidFill>
                <a:schemeClr val="accent4">
                  <a:lumMod val="75000"/>
                </a:schemeClr>
              </a:solidFill>
            </a:endParaRPr>
          </a:p>
          <a:p>
            <a:pPr lvl="2"/>
            <a:r>
              <a:rPr lang="de-DE" dirty="0">
                <a:solidFill>
                  <a:schemeClr val="accent4">
                    <a:lumMod val="75000"/>
                  </a:schemeClr>
                </a:solidFill>
              </a:rPr>
              <a:t>Datenschutzkonformer Zugang über HAWKI</a:t>
            </a:r>
          </a:p>
          <a:p>
            <a:pPr lvl="2"/>
            <a:r>
              <a:rPr lang="de-DE" dirty="0">
                <a:solidFill>
                  <a:schemeClr val="accent4">
                    <a:lumMod val="75000"/>
                  </a:schemeClr>
                </a:solidFill>
              </a:rPr>
              <a:t>Ideal für Textverarbeitung (text-</a:t>
            </a:r>
            <a:r>
              <a:rPr lang="de-DE" dirty="0" err="1">
                <a:solidFill>
                  <a:schemeClr val="accent4">
                    <a:lumMod val="75000"/>
                  </a:schemeClr>
                </a:solidFill>
              </a:rPr>
              <a:t>to</a:t>
            </a:r>
            <a:r>
              <a:rPr lang="de-DE" dirty="0">
                <a:solidFill>
                  <a:schemeClr val="accent4">
                    <a:lumMod val="75000"/>
                  </a:schemeClr>
                </a:solidFill>
              </a:rPr>
              <a:t>-text)</a:t>
            </a:r>
          </a:p>
          <a:p>
            <a:pPr lvl="2"/>
            <a:r>
              <a:rPr lang="de-DE" dirty="0">
                <a:solidFill>
                  <a:schemeClr val="accent4">
                    <a:lumMod val="75000"/>
                  </a:schemeClr>
                </a:solidFill>
              </a:rPr>
              <a:t>Verschiedene Modelle, z. B. </a:t>
            </a:r>
            <a:r>
              <a:rPr lang="de-DE" dirty="0" err="1">
                <a:solidFill>
                  <a:schemeClr val="accent4">
                    <a:lumMod val="75000"/>
                  </a:schemeClr>
                </a:solidFill>
              </a:rPr>
              <a:t>ChatGPT</a:t>
            </a:r>
            <a:r>
              <a:rPr lang="de-DE" dirty="0">
                <a:solidFill>
                  <a:schemeClr val="accent4">
                    <a:lumMod val="75000"/>
                  </a:schemeClr>
                </a:solidFill>
              </a:rPr>
              <a:t>, </a:t>
            </a:r>
            <a:r>
              <a:rPr lang="de-DE" dirty="0" err="1">
                <a:solidFill>
                  <a:schemeClr val="accent4">
                    <a:lumMod val="75000"/>
                  </a:schemeClr>
                </a:solidFill>
              </a:rPr>
              <a:t>Llama</a:t>
            </a:r>
            <a:r>
              <a:rPr lang="de-DE" dirty="0">
                <a:solidFill>
                  <a:schemeClr val="accent4">
                    <a:lumMod val="75000"/>
                  </a:schemeClr>
                </a:solidFill>
              </a:rPr>
              <a:t>, </a:t>
            </a:r>
            <a:r>
              <a:rPr lang="de-DE" dirty="0" err="1">
                <a:solidFill>
                  <a:schemeClr val="accent4">
                    <a:lumMod val="75000"/>
                  </a:schemeClr>
                </a:solidFill>
              </a:rPr>
              <a:t>Qwen</a:t>
            </a:r>
            <a:endParaRPr lang="de-DE" dirty="0">
              <a:solidFill>
                <a:schemeClr val="accent4">
                  <a:lumMod val="75000"/>
                </a:schemeClr>
              </a:solidFill>
            </a:endParaRPr>
          </a:p>
          <a:p>
            <a:endParaRPr lang="de-DE" dirty="0">
              <a:solidFill>
                <a:schemeClr val="accent4">
                  <a:lumMod val="75000"/>
                </a:schemeClr>
              </a:solidFill>
            </a:endParaRPr>
          </a:p>
        </p:txBody>
      </p:sp>
      <p:sp>
        <p:nvSpPr>
          <p:cNvPr id="2" name="Titel 1"/>
          <p:cNvSpPr>
            <a:spLocks noGrp="1"/>
          </p:cNvSpPr>
          <p:nvPr>
            <p:ph type="title"/>
          </p:nvPr>
        </p:nvSpPr>
        <p:spPr/>
        <p:txBody>
          <a:bodyPr/>
          <a:lstStyle/>
          <a:p>
            <a:r>
              <a:rPr lang="de-DE" dirty="0">
                <a:solidFill>
                  <a:schemeClr val="accent4">
                    <a:lumMod val="75000"/>
                  </a:schemeClr>
                </a:solidFill>
              </a:rPr>
              <a:t>Welche Zugänge zu </a:t>
            </a:r>
            <a:r>
              <a:rPr lang="de-DE" dirty="0" err="1">
                <a:solidFill>
                  <a:schemeClr val="accent4">
                    <a:lumMod val="75000"/>
                  </a:schemeClr>
                </a:solidFill>
              </a:rPr>
              <a:t>GenKI</a:t>
            </a:r>
            <a:r>
              <a:rPr lang="de-DE" dirty="0">
                <a:solidFill>
                  <a:schemeClr val="accent4">
                    <a:lumMod val="75000"/>
                  </a:schemeClr>
                </a:solidFill>
              </a:rPr>
              <a:t> stellt die HSB bereit? </a:t>
            </a:r>
          </a:p>
        </p:txBody>
      </p:sp>
      <p:sp>
        <p:nvSpPr>
          <p:cNvPr id="3" name="Textplatzhalter 2">
            <a:extLst>
              <a:ext uri="{FF2B5EF4-FFF2-40B4-BE49-F238E27FC236}">
                <a16:creationId xmlns:a16="http://schemas.microsoft.com/office/drawing/2014/main" id="{0213BFF0-9A84-493E-B346-9A1F7BCCD6D5}"/>
              </a:ext>
            </a:extLst>
          </p:cNvPr>
          <p:cNvSpPr>
            <a:spLocks noGrp="1"/>
          </p:cNvSpPr>
          <p:nvPr>
            <p:ph type="body" sz="quarter" idx="16"/>
          </p:nvPr>
        </p:nvSpPr>
        <p:spPr>
          <a:xfrm>
            <a:off x="4680430" y="1851670"/>
            <a:ext cx="4212050" cy="2788045"/>
          </a:xfrm>
        </p:spPr>
        <p:txBody>
          <a:bodyPr/>
          <a:lstStyle/>
          <a:p>
            <a:pPr marL="0" lvl="1" indent="0">
              <a:buNone/>
            </a:pPr>
            <a:r>
              <a:rPr lang="de-DE" b="1" dirty="0" err="1">
                <a:solidFill>
                  <a:schemeClr val="accent4">
                    <a:lumMod val="75000"/>
                  </a:schemeClr>
                </a:solidFill>
              </a:rPr>
              <a:t>AcademicCloud</a:t>
            </a:r>
            <a:r>
              <a:rPr lang="de-DE" dirty="0">
                <a:solidFill>
                  <a:schemeClr val="accent4">
                    <a:lumMod val="75000"/>
                  </a:schemeClr>
                </a:solidFill>
              </a:rPr>
              <a:t>: </a:t>
            </a:r>
            <a:r>
              <a:rPr lang="de-DE" dirty="0">
                <a:solidFill>
                  <a:schemeClr val="accent4">
                    <a:lumMod val="75000"/>
                  </a:schemeClr>
                </a:solidFill>
                <a:hlinkClick r:id="rId3"/>
              </a:rPr>
              <a:t>https://academiccloud.de</a:t>
            </a:r>
            <a:endParaRPr lang="de-DE" dirty="0">
              <a:solidFill>
                <a:schemeClr val="accent4">
                  <a:lumMod val="75000"/>
                </a:schemeClr>
              </a:solidFill>
            </a:endParaRPr>
          </a:p>
          <a:p>
            <a:pPr lvl="2"/>
            <a:r>
              <a:rPr lang="de-DE" dirty="0">
                <a:solidFill>
                  <a:schemeClr val="accent4">
                    <a:lumMod val="75000"/>
                  </a:schemeClr>
                </a:solidFill>
              </a:rPr>
              <a:t>Datenschutzkonformer Zugang</a:t>
            </a:r>
          </a:p>
          <a:p>
            <a:pPr lvl="2"/>
            <a:r>
              <a:rPr lang="de-DE" dirty="0">
                <a:solidFill>
                  <a:schemeClr val="accent4">
                    <a:lumMod val="75000"/>
                  </a:schemeClr>
                </a:solidFill>
              </a:rPr>
              <a:t>Verschiedene Services</a:t>
            </a:r>
          </a:p>
          <a:p>
            <a:pPr lvl="2"/>
            <a:r>
              <a:rPr lang="de-DE" dirty="0">
                <a:solidFill>
                  <a:schemeClr val="accent4">
                    <a:lumMod val="75000"/>
                  </a:schemeClr>
                </a:solidFill>
              </a:rPr>
              <a:t>Viele Einstellmöglichkeiten und Multimedia-Verarbeitung</a:t>
            </a:r>
          </a:p>
          <a:p>
            <a:pPr lvl="2"/>
            <a:r>
              <a:rPr lang="de-DE" dirty="0">
                <a:solidFill>
                  <a:schemeClr val="accent4">
                    <a:lumMod val="75000"/>
                  </a:schemeClr>
                </a:solidFill>
              </a:rPr>
              <a:t>Chat AI: Chatbots mit verschiedenen Modellen</a:t>
            </a:r>
          </a:p>
          <a:p>
            <a:pPr lvl="2"/>
            <a:r>
              <a:rPr lang="de-DE" dirty="0" err="1">
                <a:solidFill>
                  <a:schemeClr val="accent4">
                    <a:lumMod val="75000"/>
                  </a:schemeClr>
                </a:solidFill>
              </a:rPr>
              <a:t>CoCo</a:t>
            </a:r>
            <a:r>
              <a:rPr lang="de-DE" dirty="0">
                <a:solidFill>
                  <a:schemeClr val="accent4">
                    <a:lumMod val="75000"/>
                  </a:schemeClr>
                </a:solidFill>
              </a:rPr>
              <a:t> AI: Coding Unterstützung</a:t>
            </a:r>
          </a:p>
          <a:p>
            <a:pPr lvl="2"/>
            <a:r>
              <a:rPr lang="de-DE" dirty="0">
                <a:solidFill>
                  <a:schemeClr val="accent4">
                    <a:lumMod val="75000"/>
                  </a:schemeClr>
                </a:solidFill>
              </a:rPr>
              <a:t>Image AI: Bildgenerierung mit </a:t>
            </a:r>
            <a:r>
              <a:rPr lang="de-DE" dirty="0" err="1">
                <a:solidFill>
                  <a:schemeClr val="accent4">
                    <a:lumMod val="75000"/>
                  </a:schemeClr>
                </a:solidFill>
              </a:rPr>
              <a:t>Flux</a:t>
            </a:r>
            <a:endParaRPr lang="de-DE" dirty="0">
              <a:solidFill>
                <a:schemeClr val="accent4">
                  <a:lumMod val="75000"/>
                </a:schemeClr>
              </a:solidFill>
            </a:endParaRPr>
          </a:p>
          <a:p>
            <a:pPr lvl="2"/>
            <a:r>
              <a:rPr lang="de-DE" dirty="0">
                <a:solidFill>
                  <a:schemeClr val="accent4">
                    <a:lumMod val="75000"/>
                  </a:schemeClr>
                </a:solidFill>
              </a:rPr>
              <a:t>Voice AI: Speech-</a:t>
            </a:r>
            <a:r>
              <a:rPr lang="de-DE" dirty="0" err="1">
                <a:solidFill>
                  <a:schemeClr val="accent4">
                    <a:lumMod val="75000"/>
                  </a:schemeClr>
                </a:solidFill>
              </a:rPr>
              <a:t>to</a:t>
            </a:r>
            <a:r>
              <a:rPr lang="de-DE" dirty="0">
                <a:solidFill>
                  <a:schemeClr val="accent4">
                    <a:lumMod val="75000"/>
                  </a:schemeClr>
                </a:solidFill>
              </a:rPr>
              <a:t>-Text</a:t>
            </a:r>
          </a:p>
          <a:p>
            <a:endParaRPr lang="de-DE" dirty="0"/>
          </a:p>
        </p:txBody>
      </p:sp>
      <p:sp>
        <p:nvSpPr>
          <p:cNvPr id="4" name="Textfeld 3">
            <a:extLst>
              <a:ext uri="{FF2B5EF4-FFF2-40B4-BE49-F238E27FC236}">
                <a16:creationId xmlns:a16="http://schemas.microsoft.com/office/drawing/2014/main" id="{61F4BBE9-FFD8-4B7F-85CD-D68ADFA49A36}"/>
              </a:ext>
            </a:extLst>
          </p:cNvPr>
          <p:cNvSpPr txBox="1"/>
          <p:nvPr/>
        </p:nvSpPr>
        <p:spPr>
          <a:xfrm>
            <a:off x="250825" y="1131590"/>
            <a:ext cx="8639999" cy="430887"/>
          </a:xfrm>
          <a:prstGeom prst="rect">
            <a:avLst/>
          </a:prstGeom>
          <a:noFill/>
        </p:spPr>
        <p:txBody>
          <a:bodyPr wrap="square" lIns="0" tIns="0" rIns="0" bIns="0" rtlCol="0">
            <a:spAutoFit/>
          </a:bodyPr>
          <a:lstStyle/>
          <a:p>
            <a:pPr>
              <a:spcBef>
                <a:spcPts val="200"/>
              </a:spcBef>
              <a:buClr>
                <a:schemeClr val="bg2"/>
              </a:buClr>
            </a:pPr>
            <a:r>
              <a:rPr lang="de-DE" sz="1400" dirty="0">
                <a:solidFill>
                  <a:schemeClr val="accent4">
                    <a:lumMod val="75000"/>
                  </a:schemeClr>
                </a:solidFill>
              </a:rPr>
              <a:t>Aktuell stellt die Hochschule Bremen </a:t>
            </a:r>
            <a:r>
              <a:rPr lang="de-DE" sz="1400" b="1" dirty="0">
                <a:solidFill>
                  <a:schemeClr val="accent4">
                    <a:lumMod val="75000"/>
                  </a:schemeClr>
                </a:solidFill>
              </a:rPr>
              <a:t>zwei Zugänge </a:t>
            </a:r>
            <a:r>
              <a:rPr lang="de-DE" sz="1400" dirty="0">
                <a:solidFill>
                  <a:schemeClr val="accent4">
                    <a:lumMod val="75000"/>
                  </a:schemeClr>
                </a:solidFill>
              </a:rPr>
              <a:t>zu Generativer KI zur Verfügung. Bei beiden Zugängen funktioniert die Anmeldung über das SSO, d. h. Sie können sich mit Ihren HSB-Zugangsdaten anmelden. </a:t>
            </a:r>
            <a:endParaRPr lang="de-DE" dirty="0">
              <a:solidFill>
                <a:schemeClr val="bg2"/>
              </a:solidFill>
            </a:endParaRPr>
          </a:p>
        </p:txBody>
      </p:sp>
    </p:spTree>
    <p:extLst>
      <p:ext uri="{BB962C8B-B14F-4D97-AF65-F5344CB8AC3E}">
        <p14:creationId xmlns:p14="http://schemas.microsoft.com/office/powerpoint/2010/main" val="3831071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chemeClr val="accent4">
                    <a:lumMod val="75000"/>
                  </a:schemeClr>
                </a:solidFill>
              </a:rPr>
              <a:t>Wie ist die Nutzung von </a:t>
            </a:r>
            <a:r>
              <a:rPr lang="de-DE" dirty="0" err="1">
                <a:solidFill>
                  <a:schemeClr val="accent4">
                    <a:lumMod val="75000"/>
                  </a:schemeClr>
                </a:solidFill>
              </a:rPr>
              <a:t>GenKI</a:t>
            </a:r>
            <a:r>
              <a:rPr lang="de-DE" dirty="0">
                <a:solidFill>
                  <a:schemeClr val="accent4">
                    <a:lumMod val="75000"/>
                  </a:schemeClr>
                </a:solidFill>
              </a:rPr>
              <a:t> an der HSB geregelt?</a:t>
            </a:r>
          </a:p>
        </p:txBody>
      </p:sp>
      <p:pic>
        <p:nvPicPr>
          <p:cNvPr id="5" name="Bildplatzhalter 4">
            <a:extLst>
              <a:ext uri="{FF2B5EF4-FFF2-40B4-BE49-F238E27FC236}">
                <a16:creationId xmlns:a16="http://schemas.microsoft.com/office/drawing/2014/main" id="{B98550F2-3D81-42F3-B095-5933FA237E52}"/>
              </a:ext>
            </a:extLst>
          </p:cNvPr>
          <p:cNvPicPr>
            <a:picLocks noGrp="1" noChangeAspect="1"/>
          </p:cNvPicPr>
          <p:nvPr>
            <p:ph type="pic" sz="quarter" idx="15"/>
          </p:nvPr>
        </p:nvPicPr>
        <p:blipFill>
          <a:blip r:embed="rId3"/>
          <a:srcRect l="10681" r="10681"/>
          <a:stretch>
            <a:fillRect/>
          </a:stretch>
        </p:blipFill>
        <p:spPr/>
      </p:pic>
      <p:sp>
        <p:nvSpPr>
          <p:cNvPr id="6" name="Inhaltsplatzhalter 5"/>
          <p:cNvSpPr>
            <a:spLocks noGrp="1"/>
          </p:cNvSpPr>
          <p:nvPr>
            <p:ph type="body" sz="quarter" idx="16"/>
          </p:nvPr>
        </p:nvSpPr>
        <p:spPr>
          <a:xfrm>
            <a:off x="252001" y="1575649"/>
            <a:ext cx="4212050" cy="1992202"/>
          </a:xfrm>
        </p:spPr>
        <p:txBody>
          <a:bodyPr/>
          <a:lstStyle/>
          <a:p>
            <a:r>
              <a:rPr lang="de-DE" dirty="0">
                <a:solidFill>
                  <a:schemeClr val="accent4">
                    <a:lumMod val="75000"/>
                  </a:schemeClr>
                </a:solidFill>
              </a:rPr>
              <a:t>Die Allgemeinen Prüfungsordnungen für Bachelor und Master (AT-BPO und AT-MPO) regeln in § 16 Täuschungsversuche. Dort heißt es zu KI:</a:t>
            </a:r>
          </a:p>
          <a:p>
            <a:pPr marL="717550"/>
            <a:r>
              <a:rPr lang="de-DE" sz="1200" dirty="0">
                <a:solidFill>
                  <a:schemeClr val="accent4">
                    <a:lumMod val="75000"/>
                  </a:schemeClr>
                </a:solidFill>
              </a:rPr>
              <a:t>„Der nicht ausdrücklich erlaubte Gebrauch von Künstlicher Intelligenz stellt den Gebrauch eines nicht</a:t>
            </a:r>
          </a:p>
          <a:p>
            <a:pPr marL="717550"/>
            <a:r>
              <a:rPr lang="de-DE" sz="1200" dirty="0">
                <a:solidFill>
                  <a:schemeClr val="accent4">
                    <a:lumMod val="75000"/>
                  </a:schemeClr>
                </a:solidFill>
              </a:rPr>
              <a:t>zugelassenen Hilfsmittels dar.“</a:t>
            </a:r>
          </a:p>
          <a:p>
            <a:endParaRPr lang="de-DE" dirty="0">
              <a:solidFill>
                <a:schemeClr val="accent4">
                  <a:lumMod val="75000"/>
                </a:schemeClr>
              </a:solidFill>
            </a:endParaRPr>
          </a:p>
          <a:p>
            <a:r>
              <a:rPr lang="de-DE" dirty="0">
                <a:solidFill>
                  <a:schemeClr val="accent4">
                    <a:lumMod val="75000"/>
                  </a:schemeClr>
                </a:solidFill>
              </a:rPr>
              <a:t>Darüber hinaus gibt es keine allgemeingültigen Regelungen zur KI-Nutzung an der HSB. </a:t>
            </a:r>
          </a:p>
        </p:txBody>
      </p:sp>
    </p:spTree>
    <p:extLst>
      <p:ext uri="{BB962C8B-B14F-4D97-AF65-F5344CB8AC3E}">
        <p14:creationId xmlns:p14="http://schemas.microsoft.com/office/powerpoint/2010/main" val="4079127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BEB382C-90D2-479B-B977-15C5DE382BFB}"/>
              </a:ext>
            </a:extLst>
          </p:cNvPr>
          <p:cNvSpPr>
            <a:spLocks noGrp="1"/>
          </p:cNvSpPr>
          <p:nvPr>
            <p:ph type="title"/>
          </p:nvPr>
        </p:nvSpPr>
        <p:spPr/>
        <p:txBody>
          <a:bodyPr/>
          <a:lstStyle/>
          <a:p>
            <a:r>
              <a:rPr lang="de-DE" dirty="0">
                <a:solidFill>
                  <a:schemeClr val="accent4">
                    <a:lumMod val="75000"/>
                  </a:schemeClr>
                </a:solidFill>
              </a:rPr>
              <a:t>Regelung der Nutzung im Modul</a:t>
            </a:r>
          </a:p>
        </p:txBody>
      </p:sp>
      <p:sp>
        <p:nvSpPr>
          <p:cNvPr id="4" name="Textplatzhalter 3">
            <a:extLst>
              <a:ext uri="{FF2B5EF4-FFF2-40B4-BE49-F238E27FC236}">
                <a16:creationId xmlns:a16="http://schemas.microsoft.com/office/drawing/2014/main" id="{627C418C-22ED-486C-8B5E-72EC64706AA3}"/>
              </a:ext>
            </a:extLst>
          </p:cNvPr>
          <p:cNvSpPr>
            <a:spLocks noGrp="1"/>
          </p:cNvSpPr>
          <p:nvPr>
            <p:ph type="body" sz="quarter" idx="16"/>
          </p:nvPr>
        </p:nvSpPr>
        <p:spPr>
          <a:xfrm>
            <a:off x="4678775" y="1557647"/>
            <a:ext cx="4212050" cy="2028206"/>
          </a:xfrm>
        </p:spPr>
        <p:txBody>
          <a:bodyPr/>
          <a:lstStyle/>
          <a:p>
            <a:r>
              <a:rPr lang="de-DE" dirty="0">
                <a:solidFill>
                  <a:schemeClr val="accent4">
                    <a:lumMod val="75000"/>
                  </a:schemeClr>
                </a:solidFill>
              </a:rPr>
              <a:t>In dieser Lehrveranstaltung ist die Nutzung bestimmter generativer KI-Tools erlaubt. Diese werden im Kurs explizit thematisiert und dürfen für die Erstellung von Studien- und Prüfungsleistungen verwendet werden. Die erlaubten Tools sind</a:t>
            </a:r>
          </a:p>
          <a:p>
            <a:pPr marL="285750" indent="-285750">
              <a:buFont typeface="Arial" panose="020B0604020202020204" pitchFamily="34" charset="0"/>
              <a:buChar char="•"/>
            </a:pPr>
            <a:r>
              <a:rPr lang="de-DE" dirty="0">
                <a:solidFill>
                  <a:schemeClr val="accent4">
                    <a:lumMod val="75000"/>
                  </a:schemeClr>
                </a:solidFill>
              </a:rPr>
              <a:t>[Name oder Art der Werkzeuge einsetzen]</a:t>
            </a:r>
          </a:p>
        </p:txBody>
      </p:sp>
      <p:graphicFrame>
        <p:nvGraphicFramePr>
          <p:cNvPr id="8" name="Diagram1">
            <a:extLst>
              <a:ext uri="{FF2B5EF4-FFF2-40B4-BE49-F238E27FC236}">
                <a16:creationId xmlns:a16="http://schemas.microsoft.com/office/drawing/2014/main" id="{F7937B75-EF72-430A-8CDE-89DA8BF55DE7}"/>
              </a:ext>
            </a:extLst>
          </p:cNvPr>
          <p:cNvGraphicFramePr/>
          <p:nvPr>
            <p:extLst>
              <p:ext uri="{D42A27DB-BD31-4B8C-83A1-F6EECF244321}">
                <p14:modId xmlns:p14="http://schemas.microsoft.com/office/powerpoint/2010/main" val="1178650772"/>
              </p:ext>
            </p:extLst>
          </p:nvPr>
        </p:nvGraphicFramePr>
        <p:xfrm>
          <a:off x="58347" y="1097493"/>
          <a:ext cx="4512478" cy="3492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37734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chemeClr val="accent4">
                    <a:lumMod val="75000"/>
                  </a:schemeClr>
                </a:solidFill>
              </a:rPr>
              <a:t>Eigenständigkeitserklärung</a:t>
            </a:r>
          </a:p>
        </p:txBody>
      </p:sp>
      <p:pic>
        <p:nvPicPr>
          <p:cNvPr id="5" name="Bildplatzhalter 4">
            <a:extLst>
              <a:ext uri="{FF2B5EF4-FFF2-40B4-BE49-F238E27FC236}">
                <a16:creationId xmlns:a16="http://schemas.microsoft.com/office/drawing/2014/main" id="{942D4EA7-0ED6-4F6E-A138-2B85EDC1FFF7}"/>
              </a:ext>
            </a:extLst>
          </p:cNvPr>
          <p:cNvPicPr>
            <a:picLocks noGrp="1" noChangeAspect="1"/>
          </p:cNvPicPr>
          <p:nvPr>
            <p:ph type="pic" sz="quarter" idx="15"/>
          </p:nvPr>
        </p:nvPicPr>
        <p:blipFill rotWithShape="1">
          <a:blip r:embed="rId3"/>
          <a:srcRect t="21741" b="21741"/>
          <a:stretch/>
        </p:blipFill>
        <p:spPr/>
      </p:pic>
      <p:sp>
        <p:nvSpPr>
          <p:cNvPr id="6" name="Inhaltsplatzhalter 5"/>
          <p:cNvSpPr>
            <a:spLocks noGrp="1"/>
          </p:cNvSpPr>
          <p:nvPr>
            <p:ph type="body" sz="quarter" idx="16"/>
          </p:nvPr>
        </p:nvSpPr>
        <p:spPr>
          <a:xfrm>
            <a:off x="252001" y="1809675"/>
            <a:ext cx="4212050" cy="1524150"/>
          </a:xfrm>
        </p:spPr>
        <p:txBody>
          <a:bodyPr/>
          <a:lstStyle/>
          <a:p>
            <a:r>
              <a:rPr lang="de-DE" dirty="0">
                <a:solidFill>
                  <a:schemeClr val="accent4">
                    <a:lumMod val="75000"/>
                  </a:schemeClr>
                </a:solidFill>
              </a:rPr>
              <a:t>Die HSB stellt eine Vorlage für eine Eigenständigkeitserklärung zu Verfügung, in der die KI-Nutzung geregelt werden kann. Die Vorlage findet sich </a:t>
            </a:r>
            <a:r>
              <a:rPr lang="de-DE" dirty="0">
                <a:solidFill>
                  <a:schemeClr val="accent4">
                    <a:lumMod val="75000"/>
                  </a:schemeClr>
                </a:solidFill>
                <a:hlinkClick r:id="rId4"/>
              </a:rPr>
              <a:t>hier</a:t>
            </a:r>
            <a:r>
              <a:rPr lang="de-DE" dirty="0">
                <a:solidFill>
                  <a:schemeClr val="accent4">
                    <a:lumMod val="75000"/>
                  </a:schemeClr>
                </a:solidFill>
              </a:rPr>
              <a:t> bzw. kann </a:t>
            </a:r>
            <a:r>
              <a:rPr lang="de-DE" dirty="0">
                <a:solidFill>
                  <a:schemeClr val="accent4">
                    <a:lumMod val="75000"/>
                  </a:schemeClr>
                </a:solidFill>
                <a:hlinkClick r:id="rId5"/>
              </a:rPr>
              <a:t>hier</a:t>
            </a:r>
            <a:r>
              <a:rPr lang="de-DE" dirty="0">
                <a:solidFill>
                  <a:schemeClr val="accent4">
                    <a:lumMod val="75000"/>
                  </a:schemeClr>
                </a:solidFill>
              </a:rPr>
              <a:t> direkt heruntergeladen werden. </a:t>
            </a:r>
          </a:p>
          <a:p>
            <a:endParaRPr lang="de-DE" dirty="0">
              <a:solidFill>
                <a:schemeClr val="accent4">
                  <a:lumMod val="75000"/>
                </a:schemeClr>
              </a:solidFill>
            </a:endParaRPr>
          </a:p>
          <a:p>
            <a:r>
              <a:rPr lang="de-DE" dirty="0">
                <a:solidFill>
                  <a:schemeClr val="accent4">
                    <a:lumMod val="75000"/>
                  </a:schemeClr>
                </a:solidFill>
              </a:rPr>
              <a:t>Für dieses Modul gilt folgende Regelung: </a:t>
            </a:r>
          </a:p>
          <a:p>
            <a:r>
              <a:rPr lang="de-DE" dirty="0">
                <a:solidFill>
                  <a:schemeClr val="accent4">
                    <a:lumMod val="75000"/>
                  </a:schemeClr>
                </a:solidFill>
              </a:rPr>
              <a:t>… </a:t>
            </a:r>
          </a:p>
        </p:txBody>
      </p:sp>
    </p:spTree>
    <p:extLst>
      <p:ext uri="{BB962C8B-B14F-4D97-AF65-F5344CB8AC3E}">
        <p14:creationId xmlns:p14="http://schemas.microsoft.com/office/powerpoint/2010/main" val="154934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chemeClr val="accent4">
                    <a:lumMod val="75000"/>
                  </a:schemeClr>
                </a:solidFill>
              </a:rPr>
              <a:t>Wie soll die Nutzung von </a:t>
            </a:r>
            <a:r>
              <a:rPr lang="de-DE" dirty="0" err="1">
                <a:solidFill>
                  <a:schemeClr val="accent4">
                    <a:lumMod val="75000"/>
                  </a:schemeClr>
                </a:solidFill>
              </a:rPr>
              <a:t>GenKI</a:t>
            </a:r>
            <a:r>
              <a:rPr lang="de-DE" dirty="0">
                <a:solidFill>
                  <a:schemeClr val="accent4">
                    <a:lumMod val="75000"/>
                  </a:schemeClr>
                </a:solidFill>
              </a:rPr>
              <a:t> in diesem Modul gekennzeichnet werden? </a:t>
            </a:r>
          </a:p>
        </p:txBody>
      </p:sp>
      <p:sp>
        <p:nvSpPr>
          <p:cNvPr id="6" name="Inhaltsplatzhalter 5"/>
          <p:cNvSpPr>
            <a:spLocks noGrp="1"/>
          </p:cNvSpPr>
          <p:nvPr>
            <p:ph sz="quarter" idx="13"/>
          </p:nvPr>
        </p:nvSpPr>
        <p:spPr>
          <a:xfrm>
            <a:off x="2411760" y="1047600"/>
            <a:ext cx="6479064" cy="3600000"/>
          </a:xfrm>
        </p:spPr>
        <p:txBody>
          <a:bodyPr/>
          <a:lstStyle/>
          <a:p>
            <a:r>
              <a:rPr lang="de-DE" dirty="0">
                <a:solidFill>
                  <a:schemeClr val="accent4">
                    <a:lumMod val="75000"/>
                  </a:schemeClr>
                </a:solidFill>
              </a:rPr>
              <a:t>Kennzeichnen Sie ihre </a:t>
            </a:r>
            <a:r>
              <a:rPr lang="de-DE" dirty="0" err="1">
                <a:solidFill>
                  <a:schemeClr val="accent4">
                    <a:lumMod val="75000"/>
                  </a:schemeClr>
                </a:solidFill>
              </a:rPr>
              <a:t>GenKI</a:t>
            </a:r>
            <a:r>
              <a:rPr lang="de-DE" dirty="0">
                <a:solidFill>
                  <a:schemeClr val="accent4">
                    <a:lumMod val="75000"/>
                  </a:schemeClr>
                </a:solidFill>
              </a:rPr>
              <a:t>-Nutzung in der Arbeit selbst. Beachten Sie dabei folgendes:</a:t>
            </a:r>
          </a:p>
          <a:p>
            <a:pPr marL="285750" indent="-285750">
              <a:buFont typeface="Arial" panose="020B0604020202020204" pitchFamily="34" charset="0"/>
              <a:buChar char="•"/>
            </a:pPr>
            <a:r>
              <a:rPr lang="de-DE" dirty="0">
                <a:solidFill>
                  <a:schemeClr val="accent4">
                    <a:lumMod val="75000"/>
                  </a:schemeClr>
                </a:solidFill>
              </a:rPr>
              <a:t>…</a:t>
            </a:r>
          </a:p>
          <a:p>
            <a:pPr marL="285750" indent="-285750">
              <a:buFont typeface="Arial" panose="020B0604020202020204" pitchFamily="34" charset="0"/>
              <a:buChar char="•"/>
            </a:pPr>
            <a:r>
              <a:rPr lang="de-DE" dirty="0">
                <a:solidFill>
                  <a:schemeClr val="accent4">
                    <a:lumMod val="75000"/>
                  </a:schemeClr>
                </a:solidFill>
              </a:rPr>
              <a:t>…</a:t>
            </a:r>
          </a:p>
          <a:p>
            <a:pPr marL="285750" indent="-285750">
              <a:buFont typeface="Arial" panose="020B0604020202020204" pitchFamily="34" charset="0"/>
              <a:buChar char="•"/>
            </a:pPr>
            <a:endParaRPr lang="de-DE" dirty="0">
              <a:solidFill>
                <a:schemeClr val="accent4">
                  <a:lumMod val="75000"/>
                </a:schemeClr>
              </a:solidFill>
            </a:endParaRPr>
          </a:p>
        </p:txBody>
      </p:sp>
      <p:sp>
        <p:nvSpPr>
          <p:cNvPr id="3" name="Ellipse 2">
            <a:extLst>
              <a:ext uri="{FF2B5EF4-FFF2-40B4-BE49-F238E27FC236}">
                <a16:creationId xmlns:a16="http://schemas.microsoft.com/office/drawing/2014/main" id="{E5494A5B-46E0-4327-8FB6-5C039CD414A8}"/>
              </a:ext>
            </a:extLst>
          </p:cNvPr>
          <p:cNvSpPr/>
          <p:nvPr/>
        </p:nvSpPr>
        <p:spPr>
          <a:xfrm rot="20560976">
            <a:off x="-398735" y="1062122"/>
            <a:ext cx="2556284" cy="1584176"/>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200"/>
              </a:spcBef>
            </a:pPr>
            <a:r>
              <a:rPr lang="de-DE" sz="1400" dirty="0"/>
              <a:t>Beschreibung des Einsatzes in der Arbeit</a:t>
            </a:r>
          </a:p>
        </p:txBody>
      </p:sp>
      <p:sp>
        <p:nvSpPr>
          <p:cNvPr id="4" name="Textfeld 3">
            <a:extLst>
              <a:ext uri="{FF2B5EF4-FFF2-40B4-BE49-F238E27FC236}">
                <a16:creationId xmlns:a16="http://schemas.microsoft.com/office/drawing/2014/main" id="{E0223AD8-0DF4-4627-9507-D353DD564D19}"/>
              </a:ext>
            </a:extLst>
          </p:cNvPr>
          <p:cNvSpPr txBox="1"/>
          <p:nvPr/>
        </p:nvSpPr>
        <p:spPr>
          <a:xfrm>
            <a:off x="247275" y="3982215"/>
            <a:ext cx="8640000" cy="887422"/>
          </a:xfrm>
          <a:prstGeom prst="rect">
            <a:avLst/>
          </a:prstGeom>
          <a:solidFill>
            <a:schemeClr val="accent4"/>
          </a:solidFill>
        </p:spPr>
        <p:txBody>
          <a:bodyPr wrap="square" lIns="0" tIns="0" rIns="0" bIns="0" rtlCol="0">
            <a:spAutoFit/>
          </a:bodyPr>
          <a:lstStyle/>
          <a:p>
            <a:pPr>
              <a:spcBef>
                <a:spcPts val="200"/>
              </a:spcBef>
              <a:buClr>
                <a:schemeClr val="bg2"/>
              </a:buClr>
            </a:pPr>
            <a:r>
              <a:rPr lang="de-DE" sz="1400" dirty="0">
                <a:solidFill>
                  <a:schemeClr val="bg1"/>
                </a:solidFill>
              </a:rPr>
              <a:t>Seit August 2026 sind weitere Teile der EU KI VO in Kraft getreten, die besonders die Kennzeichnung betreffen. Demnach müssen öffentliche KI-Inhalte als solche gekennzeichnet werden. </a:t>
            </a:r>
          </a:p>
          <a:p>
            <a:pPr>
              <a:spcBef>
                <a:spcPts val="200"/>
              </a:spcBef>
              <a:buClr>
                <a:schemeClr val="bg2"/>
              </a:buClr>
            </a:pPr>
            <a:r>
              <a:rPr lang="de-DE" sz="1400" dirty="0">
                <a:solidFill>
                  <a:schemeClr val="bg1"/>
                </a:solidFill>
              </a:rPr>
              <a:t>Das ZLL empfiehlt, die Rechtslage konservativ auszulegen und KI-Inhalte auch in hochschulinternen Veranstaltungen entsprechend zu kennzeichnen. </a:t>
            </a:r>
          </a:p>
        </p:txBody>
      </p:sp>
    </p:spTree>
    <p:extLst>
      <p:ext uri="{BB962C8B-B14F-4D97-AF65-F5344CB8AC3E}">
        <p14:creationId xmlns:p14="http://schemas.microsoft.com/office/powerpoint/2010/main" val="1878680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type="body" sz="quarter" idx="15"/>
          </p:nvPr>
        </p:nvSpPr>
        <p:spPr>
          <a:xfrm>
            <a:off x="252000" y="1851670"/>
            <a:ext cx="4212050" cy="2788045"/>
          </a:xfrm>
        </p:spPr>
        <p:txBody>
          <a:bodyPr/>
          <a:lstStyle/>
          <a:p>
            <a:pPr marL="0" lvl="1" indent="0">
              <a:buNone/>
            </a:pPr>
            <a:r>
              <a:rPr lang="de-DE" b="1" dirty="0" err="1">
                <a:solidFill>
                  <a:schemeClr val="accent4">
                    <a:lumMod val="75000"/>
                  </a:schemeClr>
                </a:solidFill>
              </a:rPr>
              <a:t>HSBrain</a:t>
            </a:r>
            <a:r>
              <a:rPr lang="de-DE" dirty="0">
                <a:solidFill>
                  <a:schemeClr val="accent4">
                    <a:lumMod val="75000"/>
                  </a:schemeClr>
                </a:solidFill>
              </a:rPr>
              <a:t>: </a:t>
            </a:r>
            <a:r>
              <a:rPr lang="de-DE" dirty="0">
                <a:solidFill>
                  <a:schemeClr val="accent4">
                    <a:lumMod val="75000"/>
                  </a:schemeClr>
                </a:solidFill>
                <a:hlinkClick r:id="rId2"/>
              </a:rPr>
              <a:t>https://hsbrain.on.hs-bremen.de/login</a:t>
            </a:r>
            <a:endParaRPr lang="de-DE" dirty="0">
              <a:solidFill>
                <a:schemeClr val="accent4">
                  <a:lumMod val="75000"/>
                </a:schemeClr>
              </a:solidFill>
            </a:endParaRPr>
          </a:p>
          <a:p>
            <a:pPr lvl="2"/>
            <a:r>
              <a:rPr lang="de-DE" dirty="0">
                <a:solidFill>
                  <a:schemeClr val="accent4">
                    <a:lumMod val="75000"/>
                  </a:schemeClr>
                </a:solidFill>
              </a:rPr>
              <a:t>GDPR </a:t>
            </a:r>
            <a:r>
              <a:rPr lang="de-DE" dirty="0" err="1">
                <a:solidFill>
                  <a:schemeClr val="accent4">
                    <a:lumMod val="75000"/>
                  </a:schemeClr>
                </a:solidFill>
              </a:rPr>
              <a:t>compliant</a:t>
            </a:r>
            <a:endParaRPr lang="de-DE" dirty="0">
              <a:solidFill>
                <a:schemeClr val="accent4">
                  <a:lumMod val="75000"/>
                </a:schemeClr>
              </a:solidFill>
            </a:endParaRPr>
          </a:p>
          <a:p>
            <a:pPr lvl="2"/>
            <a:r>
              <a:rPr lang="de-DE" dirty="0">
                <a:solidFill>
                  <a:schemeClr val="accent4">
                    <a:lumMod val="75000"/>
                  </a:schemeClr>
                </a:solidFill>
              </a:rPr>
              <a:t>Ideal </a:t>
            </a:r>
            <a:r>
              <a:rPr lang="de-DE" dirty="0" err="1">
                <a:solidFill>
                  <a:schemeClr val="accent4">
                    <a:lumMod val="75000"/>
                  </a:schemeClr>
                </a:solidFill>
              </a:rPr>
              <a:t>for</a:t>
            </a:r>
            <a:r>
              <a:rPr lang="de-DE" dirty="0">
                <a:solidFill>
                  <a:schemeClr val="accent4">
                    <a:lumMod val="75000"/>
                  </a:schemeClr>
                </a:solidFill>
              </a:rPr>
              <a:t> </a:t>
            </a:r>
            <a:r>
              <a:rPr lang="de-DE" dirty="0" err="1">
                <a:solidFill>
                  <a:schemeClr val="accent4">
                    <a:lumMod val="75000"/>
                  </a:schemeClr>
                </a:solidFill>
              </a:rPr>
              <a:t>text</a:t>
            </a:r>
            <a:r>
              <a:rPr lang="de-DE" dirty="0">
                <a:solidFill>
                  <a:schemeClr val="accent4">
                    <a:lumMod val="75000"/>
                  </a:schemeClr>
                </a:solidFill>
              </a:rPr>
              <a:t> </a:t>
            </a:r>
            <a:r>
              <a:rPr lang="de-DE" dirty="0" err="1">
                <a:solidFill>
                  <a:schemeClr val="accent4">
                    <a:lumMod val="75000"/>
                  </a:schemeClr>
                </a:solidFill>
              </a:rPr>
              <a:t>processing</a:t>
            </a:r>
            <a:r>
              <a:rPr lang="de-DE" dirty="0">
                <a:solidFill>
                  <a:schemeClr val="accent4">
                    <a:lumMod val="75000"/>
                  </a:schemeClr>
                </a:solidFill>
              </a:rPr>
              <a:t> (text-</a:t>
            </a:r>
            <a:r>
              <a:rPr lang="de-DE" dirty="0" err="1">
                <a:solidFill>
                  <a:schemeClr val="accent4">
                    <a:lumMod val="75000"/>
                  </a:schemeClr>
                </a:solidFill>
              </a:rPr>
              <a:t>to</a:t>
            </a:r>
            <a:r>
              <a:rPr lang="de-DE" dirty="0">
                <a:solidFill>
                  <a:schemeClr val="accent4">
                    <a:lumMod val="75000"/>
                  </a:schemeClr>
                </a:solidFill>
              </a:rPr>
              <a:t>-text)</a:t>
            </a:r>
          </a:p>
          <a:p>
            <a:pPr lvl="2"/>
            <a:r>
              <a:rPr lang="de-DE" dirty="0">
                <a:solidFill>
                  <a:schemeClr val="accent4">
                    <a:lumMod val="75000"/>
                  </a:schemeClr>
                </a:solidFill>
              </a:rPr>
              <a:t>Access </a:t>
            </a:r>
            <a:r>
              <a:rPr lang="de-DE" dirty="0" err="1">
                <a:solidFill>
                  <a:schemeClr val="accent4">
                    <a:lumMod val="75000"/>
                  </a:schemeClr>
                </a:solidFill>
              </a:rPr>
              <a:t>to</a:t>
            </a:r>
            <a:r>
              <a:rPr lang="de-DE" dirty="0">
                <a:solidFill>
                  <a:schemeClr val="accent4">
                    <a:lumMod val="75000"/>
                  </a:schemeClr>
                </a:solidFill>
              </a:rPr>
              <a:t> different </a:t>
            </a:r>
            <a:r>
              <a:rPr lang="de-DE" dirty="0" err="1">
                <a:solidFill>
                  <a:schemeClr val="accent4">
                    <a:lumMod val="75000"/>
                  </a:schemeClr>
                </a:solidFill>
              </a:rPr>
              <a:t>models</a:t>
            </a:r>
            <a:r>
              <a:rPr lang="de-DE" dirty="0">
                <a:solidFill>
                  <a:schemeClr val="accent4">
                    <a:lumMod val="75000"/>
                  </a:schemeClr>
                </a:solidFill>
              </a:rPr>
              <a:t>, e. g. </a:t>
            </a:r>
            <a:r>
              <a:rPr lang="de-DE" dirty="0" err="1">
                <a:solidFill>
                  <a:schemeClr val="accent4">
                    <a:lumMod val="75000"/>
                  </a:schemeClr>
                </a:solidFill>
              </a:rPr>
              <a:t>ChatGPT</a:t>
            </a:r>
            <a:r>
              <a:rPr lang="de-DE" dirty="0">
                <a:solidFill>
                  <a:schemeClr val="accent4">
                    <a:lumMod val="75000"/>
                  </a:schemeClr>
                </a:solidFill>
              </a:rPr>
              <a:t>, </a:t>
            </a:r>
            <a:r>
              <a:rPr lang="de-DE" dirty="0" err="1">
                <a:solidFill>
                  <a:schemeClr val="accent4">
                    <a:lumMod val="75000"/>
                  </a:schemeClr>
                </a:solidFill>
              </a:rPr>
              <a:t>Llama</a:t>
            </a:r>
            <a:r>
              <a:rPr lang="de-DE" dirty="0">
                <a:solidFill>
                  <a:schemeClr val="accent4">
                    <a:lumMod val="75000"/>
                  </a:schemeClr>
                </a:solidFill>
              </a:rPr>
              <a:t>, </a:t>
            </a:r>
            <a:r>
              <a:rPr lang="de-DE" dirty="0" err="1">
                <a:solidFill>
                  <a:schemeClr val="accent4">
                    <a:lumMod val="75000"/>
                  </a:schemeClr>
                </a:solidFill>
              </a:rPr>
              <a:t>Qwen</a:t>
            </a:r>
            <a:endParaRPr lang="de-DE" dirty="0">
              <a:solidFill>
                <a:schemeClr val="accent4">
                  <a:lumMod val="75000"/>
                </a:schemeClr>
              </a:solidFill>
            </a:endParaRPr>
          </a:p>
          <a:p>
            <a:endParaRPr lang="de-DE" dirty="0">
              <a:solidFill>
                <a:schemeClr val="accent4">
                  <a:lumMod val="75000"/>
                </a:schemeClr>
              </a:solidFill>
            </a:endParaRPr>
          </a:p>
        </p:txBody>
      </p:sp>
      <p:sp>
        <p:nvSpPr>
          <p:cNvPr id="2" name="Titel 1"/>
          <p:cNvSpPr>
            <a:spLocks noGrp="1"/>
          </p:cNvSpPr>
          <p:nvPr>
            <p:ph type="title"/>
          </p:nvPr>
        </p:nvSpPr>
        <p:spPr/>
        <p:txBody>
          <a:bodyPr/>
          <a:lstStyle/>
          <a:p>
            <a:r>
              <a:rPr lang="de-DE" dirty="0" err="1">
                <a:solidFill>
                  <a:schemeClr val="accent4">
                    <a:lumMod val="75000"/>
                  </a:schemeClr>
                </a:solidFill>
              </a:rPr>
              <a:t>How</a:t>
            </a:r>
            <a:r>
              <a:rPr lang="de-DE" dirty="0">
                <a:solidFill>
                  <a:schemeClr val="accent4">
                    <a:lumMod val="75000"/>
                  </a:schemeClr>
                </a:solidFill>
              </a:rPr>
              <a:t> </a:t>
            </a:r>
            <a:r>
              <a:rPr lang="de-DE" dirty="0" err="1">
                <a:solidFill>
                  <a:schemeClr val="accent4">
                    <a:lumMod val="75000"/>
                  </a:schemeClr>
                </a:solidFill>
              </a:rPr>
              <a:t>does</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HSB </a:t>
            </a:r>
            <a:r>
              <a:rPr lang="de-DE" dirty="0" err="1">
                <a:solidFill>
                  <a:schemeClr val="accent4">
                    <a:lumMod val="75000"/>
                  </a:schemeClr>
                </a:solidFill>
              </a:rPr>
              <a:t>secure</a:t>
            </a:r>
            <a:r>
              <a:rPr lang="de-DE" dirty="0">
                <a:solidFill>
                  <a:schemeClr val="accent4">
                    <a:lumMod val="75000"/>
                  </a:schemeClr>
                </a:solidFill>
              </a:rPr>
              <a:t> </a:t>
            </a:r>
            <a:r>
              <a:rPr lang="de-DE" dirty="0" err="1">
                <a:solidFill>
                  <a:schemeClr val="accent4">
                    <a:lumMod val="75000"/>
                  </a:schemeClr>
                </a:solidFill>
              </a:rPr>
              <a:t>access</a:t>
            </a:r>
            <a:r>
              <a:rPr lang="de-DE" dirty="0">
                <a:solidFill>
                  <a:schemeClr val="accent4">
                    <a:lumMod val="75000"/>
                  </a:schemeClr>
                </a:solidFill>
              </a:rPr>
              <a:t> </a:t>
            </a:r>
            <a:r>
              <a:rPr lang="de-DE" dirty="0" err="1">
                <a:solidFill>
                  <a:schemeClr val="accent4">
                    <a:lumMod val="75000"/>
                  </a:schemeClr>
                </a:solidFill>
              </a:rPr>
              <a:t>to</a:t>
            </a:r>
            <a:r>
              <a:rPr lang="de-DE" dirty="0">
                <a:solidFill>
                  <a:schemeClr val="accent4">
                    <a:lumMod val="75000"/>
                  </a:schemeClr>
                </a:solidFill>
              </a:rPr>
              <a:t> AI </a:t>
            </a:r>
            <a:r>
              <a:rPr lang="de-DE" dirty="0" err="1">
                <a:solidFill>
                  <a:schemeClr val="accent4">
                    <a:lumMod val="75000"/>
                  </a:schemeClr>
                </a:solidFill>
              </a:rPr>
              <a:t>models</a:t>
            </a:r>
            <a:r>
              <a:rPr lang="de-DE" dirty="0">
                <a:solidFill>
                  <a:schemeClr val="accent4">
                    <a:lumMod val="75000"/>
                  </a:schemeClr>
                </a:solidFill>
              </a:rPr>
              <a:t> </a:t>
            </a:r>
            <a:r>
              <a:rPr lang="de-DE" dirty="0" err="1">
                <a:solidFill>
                  <a:schemeClr val="accent4">
                    <a:lumMod val="75000"/>
                  </a:schemeClr>
                </a:solidFill>
              </a:rPr>
              <a:t>for</a:t>
            </a:r>
            <a:r>
              <a:rPr lang="de-DE" dirty="0">
                <a:solidFill>
                  <a:schemeClr val="accent4">
                    <a:lumMod val="75000"/>
                  </a:schemeClr>
                </a:solidFill>
              </a:rPr>
              <a:t> </a:t>
            </a:r>
            <a:r>
              <a:rPr lang="de-DE" dirty="0" err="1">
                <a:solidFill>
                  <a:schemeClr val="accent4">
                    <a:lumMod val="75000"/>
                  </a:schemeClr>
                </a:solidFill>
              </a:rPr>
              <a:t>students</a:t>
            </a:r>
            <a:r>
              <a:rPr lang="de-DE" dirty="0">
                <a:solidFill>
                  <a:schemeClr val="accent4">
                    <a:lumMod val="75000"/>
                  </a:schemeClr>
                </a:solidFill>
              </a:rPr>
              <a:t>? </a:t>
            </a:r>
          </a:p>
        </p:txBody>
      </p:sp>
      <p:sp>
        <p:nvSpPr>
          <p:cNvPr id="3" name="Textplatzhalter 2">
            <a:extLst>
              <a:ext uri="{FF2B5EF4-FFF2-40B4-BE49-F238E27FC236}">
                <a16:creationId xmlns:a16="http://schemas.microsoft.com/office/drawing/2014/main" id="{0213BFF0-9A84-493E-B346-9A1F7BCCD6D5}"/>
              </a:ext>
            </a:extLst>
          </p:cNvPr>
          <p:cNvSpPr>
            <a:spLocks noGrp="1"/>
          </p:cNvSpPr>
          <p:nvPr>
            <p:ph type="body" sz="quarter" idx="16"/>
          </p:nvPr>
        </p:nvSpPr>
        <p:spPr>
          <a:xfrm>
            <a:off x="4680430" y="1851670"/>
            <a:ext cx="4212050" cy="2788045"/>
          </a:xfrm>
        </p:spPr>
        <p:txBody>
          <a:bodyPr/>
          <a:lstStyle/>
          <a:p>
            <a:pPr marL="0" lvl="1" indent="0">
              <a:buNone/>
            </a:pPr>
            <a:r>
              <a:rPr lang="de-DE" b="1" dirty="0" err="1">
                <a:solidFill>
                  <a:schemeClr val="accent4">
                    <a:lumMod val="75000"/>
                  </a:schemeClr>
                </a:solidFill>
              </a:rPr>
              <a:t>AcademicCloud</a:t>
            </a:r>
            <a:r>
              <a:rPr lang="de-DE" dirty="0">
                <a:solidFill>
                  <a:schemeClr val="accent4">
                    <a:lumMod val="75000"/>
                  </a:schemeClr>
                </a:solidFill>
              </a:rPr>
              <a:t>: </a:t>
            </a:r>
            <a:r>
              <a:rPr lang="de-DE" dirty="0">
                <a:solidFill>
                  <a:schemeClr val="accent4">
                    <a:lumMod val="75000"/>
                  </a:schemeClr>
                </a:solidFill>
                <a:hlinkClick r:id="rId3"/>
              </a:rPr>
              <a:t>https://academiccloud.de</a:t>
            </a:r>
            <a:endParaRPr lang="de-DE" dirty="0">
              <a:solidFill>
                <a:schemeClr val="accent4">
                  <a:lumMod val="75000"/>
                </a:schemeClr>
              </a:solidFill>
            </a:endParaRPr>
          </a:p>
          <a:p>
            <a:pPr lvl="2"/>
            <a:r>
              <a:rPr lang="de-DE" dirty="0">
                <a:solidFill>
                  <a:schemeClr val="accent4">
                    <a:lumMod val="75000"/>
                  </a:schemeClr>
                </a:solidFill>
              </a:rPr>
              <a:t>GDPR </a:t>
            </a:r>
            <a:r>
              <a:rPr lang="de-DE" dirty="0" err="1">
                <a:solidFill>
                  <a:schemeClr val="accent4">
                    <a:lumMod val="75000"/>
                  </a:schemeClr>
                </a:solidFill>
              </a:rPr>
              <a:t>compliant</a:t>
            </a:r>
            <a:endParaRPr lang="de-DE" dirty="0">
              <a:solidFill>
                <a:schemeClr val="accent4">
                  <a:lumMod val="75000"/>
                </a:schemeClr>
              </a:solidFill>
            </a:endParaRPr>
          </a:p>
          <a:p>
            <a:pPr lvl="2"/>
            <a:r>
              <a:rPr lang="de-DE" dirty="0" err="1">
                <a:solidFill>
                  <a:schemeClr val="accent4">
                    <a:lumMod val="75000"/>
                  </a:schemeClr>
                </a:solidFill>
              </a:rPr>
              <a:t>Several</a:t>
            </a:r>
            <a:r>
              <a:rPr lang="de-DE" dirty="0">
                <a:solidFill>
                  <a:schemeClr val="accent4">
                    <a:lumMod val="75000"/>
                  </a:schemeClr>
                </a:solidFill>
              </a:rPr>
              <a:t> </a:t>
            </a:r>
            <a:r>
              <a:rPr lang="de-DE" dirty="0" err="1">
                <a:solidFill>
                  <a:schemeClr val="accent4">
                    <a:lumMod val="75000"/>
                  </a:schemeClr>
                </a:solidFill>
              </a:rPr>
              <a:t>available</a:t>
            </a:r>
            <a:r>
              <a:rPr lang="de-DE" dirty="0">
                <a:solidFill>
                  <a:schemeClr val="accent4">
                    <a:lumMod val="75000"/>
                  </a:schemeClr>
                </a:solidFill>
              </a:rPr>
              <a:t> </a:t>
            </a:r>
            <a:r>
              <a:rPr lang="de-DE" dirty="0" err="1">
                <a:solidFill>
                  <a:schemeClr val="accent4">
                    <a:lumMod val="75000"/>
                  </a:schemeClr>
                </a:solidFill>
              </a:rPr>
              <a:t>services</a:t>
            </a:r>
            <a:endParaRPr lang="de-DE" dirty="0">
              <a:solidFill>
                <a:schemeClr val="accent4">
                  <a:lumMod val="75000"/>
                </a:schemeClr>
              </a:solidFill>
            </a:endParaRPr>
          </a:p>
          <a:p>
            <a:pPr lvl="2"/>
            <a:r>
              <a:rPr lang="de-DE" dirty="0">
                <a:solidFill>
                  <a:schemeClr val="accent4">
                    <a:lumMod val="75000"/>
                  </a:schemeClr>
                </a:solidFill>
              </a:rPr>
              <a:t>Diverse </a:t>
            </a:r>
            <a:r>
              <a:rPr lang="de-DE" dirty="0" err="1">
                <a:solidFill>
                  <a:schemeClr val="accent4">
                    <a:lumMod val="75000"/>
                  </a:schemeClr>
                </a:solidFill>
              </a:rPr>
              <a:t>setting</a:t>
            </a:r>
            <a:r>
              <a:rPr lang="de-DE" dirty="0">
                <a:solidFill>
                  <a:schemeClr val="accent4">
                    <a:lumMod val="75000"/>
                  </a:schemeClr>
                </a:solidFill>
              </a:rPr>
              <a:t> </a:t>
            </a:r>
            <a:r>
              <a:rPr lang="de-DE" dirty="0" err="1">
                <a:solidFill>
                  <a:schemeClr val="accent4">
                    <a:lumMod val="75000"/>
                  </a:schemeClr>
                </a:solidFill>
              </a:rPr>
              <a:t>options</a:t>
            </a:r>
            <a:r>
              <a:rPr lang="de-DE" dirty="0">
                <a:solidFill>
                  <a:schemeClr val="accent4">
                    <a:lumMod val="75000"/>
                  </a:schemeClr>
                </a:solidFill>
              </a:rPr>
              <a:t> and </a:t>
            </a:r>
            <a:r>
              <a:rPr lang="de-DE" dirty="0" err="1">
                <a:solidFill>
                  <a:schemeClr val="accent4">
                    <a:lumMod val="75000"/>
                  </a:schemeClr>
                </a:solidFill>
              </a:rPr>
              <a:t>multimedia</a:t>
            </a:r>
            <a:r>
              <a:rPr lang="de-DE" dirty="0">
                <a:solidFill>
                  <a:schemeClr val="accent4">
                    <a:lumMod val="75000"/>
                  </a:schemeClr>
                </a:solidFill>
              </a:rPr>
              <a:t> </a:t>
            </a:r>
            <a:r>
              <a:rPr lang="de-DE" dirty="0" err="1">
                <a:solidFill>
                  <a:schemeClr val="accent4">
                    <a:lumMod val="75000"/>
                  </a:schemeClr>
                </a:solidFill>
              </a:rPr>
              <a:t>processing</a:t>
            </a:r>
            <a:endParaRPr lang="de-DE" dirty="0">
              <a:solidFill>
                <a:schemeClr val="accent4">
                  <a:lumMod val="75000"/>
                </a:schemeClr>
              </a:solidFill>
            </a:endParaRPr>
          </a:p>
          <a:p>
            <a:pPr lvl="2"/>
            <a:r>
              <a:rPr lang="de-DE" dirty="0">
                <a:solidFill>
                  <a:schemeClr val="accent4">
                    <a:lumMod val="75000"/>
                  </a:schemeClr>
                </a:solidFill>
              </a:rPr>
              <a:t>Chat AI: </a:t>
            </a:r>
            <a:r>
              <a:rPr lang="de-DE" dirty="0" err="1">
                <a:solidFill>
                  <a:schemeClr val="accent4">
                    <a:lumMod val="75000"/>
                  </a:schemeClr>
                </a:solidFill>
              </a:rPr>
              <a:t>chatbot</a:t>
            </a:r>
            <a:r>
              <a:rPr lang="de-DE" dirty="0">
                <a:solidFill>
                  <a:schemeClr val="accent4">
                    <a:lumMod val="75000"/>
                  </a:schemeClr>
                </a:solidFill>
              </a:rPr>
              <a:t> </a:t>
            </a:r>
            <a:r>
              <a:rPr lang="de-DE" dirty="0" err="1">
                <a:solidFill>
                  <a:schemeClr val="accent4">
                    <a:lumMod val="75000"/>
                  </a:schemeClr>
                </a:solidFill>
              </a:rPr>
              <a:t>with</a:t>
            </a:r>
            <a:r>
              <a:rPr lang="de-DE" dirty="0">
                <a:solidFill>
                  <a:schemeClr val="accent4">
                    <a:lumMod val="75000"/>
                  </a:schemeClr>
                </a:solidFill>
              </a:rPr>
              <a:t> </a:t>
            </a:r>
            <a:r>
              <a:rPr lang="de-DE" dirty="0" err="1">
                <a:solidFill>
                  <a:schemeClr val="accent4">
                    <a:lumMod val="75000"/>
                  </a:schemeClr>
                </a:solidFill>
              </a:rPr>
              <a:t>access</a:t>
            </a:r>
            <a:r>
              <a:rPr lang="de-DE" dirty="0">
                <a:solidFill>
                  <a:schemeClr val="accent4">
                    <a:lumMod val="75000"/>
                  </a:schemeClr>
                </a:solidFill>
              </a:rPr>
              <a:t> </a:t>
            </a:r>
            <a:r>
              <a:rPr lang="de-DE" dirty="0" err="1">
                <a:solidFill>
                  <a:schemeClr val="accent4">
                    <a:lumMod val="75000"/>
                  </a:schemeClr>
                </a:solidFill>
              </a:rPr>
              <a:t>to</a:t>
            </a:r>
            <a:r>
              <a:rPr lang="de-DE" dirty="0">
                <a:solidFill>
                  <a:schemeClr val="accent4">
                    <a:lumMod val="75000"/>
                  </a:schemeClr>
                </a:solidFill>
              </a:rPr>
              <a:t> different LLMs</a:t>
            </a:r>
          </a:p>
          <a:p>
            <a:pPr lvl="2"/>
            <a:r>
              <a:rPr lang="de-DE" dirty="0" err="1">
                <a:solidFill>
                  <a:schemeClr val="accent4">
                    <a:lumMod val="75000"/>
                  </a:schemeClr>
                </a:solidFill>
              </a:rPr>
              <a:t>CoCo</a:t>
            </a:r>
            <a:r>
              <a:rPr lang="de-DE" dirty="0">
                <a:solidFill>
                  <a:schemeClr val="accent4">
                    <a:lumMod val="75000"/>
                  </a:schemeClr>
                </a:solidFill>
              </a:rPr>
              <a:t> AI: support </a:t>
            </a:r>
            <a:r>
              <a:rPr lang="de-DE" dirty="0" err="1">
                <a:solidFill>
                  <a:schemeClr val="accent4">
                    <a:lumMod val="75000"/>
                  </a:schemeClr>
                </a:solidFill>
              </a:rPr>
              <a:t>for</a:t>
            </a:r>
            <a:r>
              <a:rPr lang="de-DE" dirty="0">
                <a:solidFill>
                  <a:schemeClr val="accent4">
                    <a:lumMod val="75000"/>
                  </a:schemeClr>
                </a:solidFill>
              </a:rPr>
              <a:t> </a:t>
            </a:r>
            <a:r>
              <a:rPr lang="de-DE" dirty="0" err="1">
                <a:solidFill>
                  <a:schemeClr val="accent4">
                    <a:lumMod val="75000"/>
                  </a:schemeClr>
                </a:solidFill>
              </a:rPr>
              <a:t>programming</a:t>
            </a:r>
            <a:endParaRPr lang="de-DE" dirty="0">
              <a:solidFill>
                <a:schemeClr val="accent4">
                  <a:lumMod val="75000"/>
                </a:schemeClr>
              </a:solidFill>
            </a:endParaRPr>
          </a:p>
          <a:p>
            <a:pPr lvl="2"/>
            <a:r>
              <a:rPr lang="de-DE" dirty="0">
                <a:solidFill>
                  <a:schemeClr val="accent4">
                    <a:lumMod val="75000"/>
                  </a:schemeClr>
                </a:solidFill>
              </a:rPr>
              <a:t>Image AI: </a:t>
            </a:r>
            <a:r>
              <a:rPr lang="de-DE" dirty="0" err="1">
                <a:solidFill>
                  <a:schemeClr val="accent4">
                    <a:lumMod val="75000"/>
                  </a:schemeClr>
                </a:solidFill>
              </a:rPr>
              <a:t>image</a:t>
            </a:r>
            <a:r>
              <a:rPr lang="de-DE" dirty="0">
                <a:solidFill>
                  <a:schemeClr val="accent4">
                    <a:lumMod val="75000"/>
                  </a:schemeClr>
                </a:solidFill>
              </a:rPr>
              <a:t> </a:t>
            </a:r>
            <a:r>
              <a:rPr lang="de-DE" dirty="0" err="1">
                <a:solidFill>
                  <a:schemeClr val="accent4">
                    <a:lumMod val="75000"/>
                  </a:schemeClr>
                </a:solidFill>
              </a:rPr>
              <a:t>generation</a:t>
            </a:r>
            <a:r>
              <a:rPr lang="de-DE" dirty="0">
                <a:solidFill>
                  <a:schemeClr val="accent4">
                    <a:lumMod val="75000"/>
                  </a:schemeClr>
                </a:solidFill>
              </a:rPr>
              <a:t> </a:t>
            </a:r>
            <a:r>
              <a:rPr lang="de-DE" dirty="0" err="1">
                <a:solidFill>
                  <a:schemeClr val="accent4">
                    <a:lumMod val="75000"/>
                  </a:schemeClr>
                </a:solidFill>
              </a:rPr>
              <a:t>with</a:t>
            </a:r>
            <a:r>
              <a:rPr lang="de-DE" dirty="0">
                <a:solidFill>
                  <a:schemeClr val="accent4">
                    <a:lumMod val="75000"/>
                  </a:schemeClr>
                </a:solidFill>
              </a:rPr>
              <a:t> </a:t>
            </a:r>
            <a:r>
              <a:rPr lang="de-DE" dirty="0" err="1">
                <a:solidFill>
                  <a:schemeClr val="accent4">
                    <a:lumMod val="75000"/>
                  </a:schemeClr>
                </a:solidFill>
              </a:rPr>
              <a:t>flux</a:t>
            </a:r>
            <a:endParaRPr lang="de-DE" dirty="0">
              <a:solidFill>
                <a:schemeClr val="accent4">
                  <a:lumMod val="75000"/>
                </a:schemeClr>
              </a:solidFill>
            </a:endParaRPr>
          </a:p>
          <a:p>
            <a:pPr lvl="2"/>
            <a:r>
              <a:rPr lang="de-DE" dirty="0">
                <a:solidFill>
                  <a:schemeClr val="accent4">
                    <a:lumMod val="75000"/>
                  </a:schemeClr>
                </a:solidFill>
              </a:rPr>
              <a:t>Voice AI: Speech-</a:t>
            </a:r>
            <a:r>
              <a:rPr lang="de-DE" dirty="0" err="1">
                <a:solidFill>
                  <a:schemeClr val="accent4">
                    <a:lumMod val="75000"/>
                  </a:schemeClr>
                </a:solidFill>
              </a:rPr>
              <a:t>to</a:t>
            </a:r>
            <a:r>
              <a:rPr lang="de-DE" dirty="0">
                <a:solidFill>
                  <a:schemeClr val="accent4">
                    <a:lumMod val="75000"/>
                  </a:schemeClr>
                </a:solidFill>
              </a:rPr>
              <a:t>-Text</a:t>
            </a:r>
          </a:p>
          <a:p>
            <a:endParaRPr lang="de-DE" dirty="0"/>
          </a:p>
        </p:txBody>
      </p:sp>
      <p:sp>
        <p:nvSpPr>
          <p:cNvPr id="4" name="Textfeld 3">
            <a:extLst>
              <a:ext uri="{FF2B5EF4-FFF2-40B4-BE49-F238E27FC236}">
                <a16:creationId xmlns:a16="http://schemas.microsoft.com/office/drawing/2014/main" id="{61F4BBE9-FFD8-4B7F-85CD-D68ADFA49A36}"/>
              </a:ext>
            </a:extLst>
          </p:cNvPr>
          <p:cNvSpPr txBox="1"/>
          <p:nvPr/>
        </p:nvSpPr>
        <p:spPr>
          <a:xfrm>
            <a:off x="250825" y="1131590"/>
            <a:ext cx="8639999" cy="430887"/>
          </a:xfrm>
          <a:prstGeom prst="rect">
            <a:avLst/>
          </a:prstGeom>
          <a:noFill/>
        </p:spPr>
        <p:txBody>
          <a:bodyPr wrap="square" lIns="0" tIns="0" rIns="0" bIns="0" rtlCol="0">
            <a:spAutoFit/>
          </a:bodyPr>
          <a:lstStyle/>
          <a:p>
            <a:pPr>
              <a:spcBef>
                <a:spcPts val="200"/>
              </a:spcBef>
              <a:buClr>
                <a:schemeClr val="bg2"/>
              </a:buClr>
            </a:pPr>
            <a:r>
              <a:rPr lang="de-DE" sz="1400" dirty="0">
                <a:solidFill>
                  <a:schemeClr val="accent4">
                    <a:lumMod val="75000"/>
                  </a:schemeClr>
                </a:solidFill>
              </a:rPr>
              <a:t>At </a:t>
            </a:r>
            <a:r>
              <a:rPr lang="de-DE" sz="1400" dirty="0" err="1">
                <a:solidFill>
                  <a:schemeClr val="accent4">
                    <a:lumMod val="75000"/>
                  </a:schemeClr>
                </a:solidFill>
              </a:rPr>
              <a:t>the</a:t>
            </a:r>
            <a:r>
              <a:rPr lang="de-DE" sz="1400" dirty="0">
                <a:solidFill>
                  <a:schemeClr val="accent4">
                    <a:lumMod val="75000"/>
                  </a:schemeClr>
                </a:solidFill>
              </a:rPr>
              <a:t> </a:t>
            </a:r>
            <a:r>
              <a:rPr lang="de-DE" sz="1400" dirty="0" err="1">
                <a:solidFill>
                  <a:schemeClr val="accent4">
                    <a:lumMod val="75000"/>
                  </a:schemeClr>
                </a:solidFill>
              </a:rPr>
              <a:t>moment</a:t>
            </a:r>
            <a:r>
              <a:rPr lang="de-DE" sz="1400" dirty="0">
                <a:solidFill>
                  <a:schemeClr val="accent4">
                    <a:lumMod val="75000"/>
                  </a:schemeClr>
                </a:solidFill>
              </a:rPr>
              <a:t>, </a:t>
            </a:r>
            <a:r>
              <a:rPr lang="de-DE" sz="1400" dirty="0" err="1">
                <a:solidFill>
                  <a:schemeClr val="accent4">
                    <a:lumMod val="75000"/>
                  </a:schemeClr>
                </a:solidFill>
              </a:rPr>
              <a:t>the</a:t>
            </a:r>
            <a:r>
              <a:rPr lang="de-DE" sz="1400" dirty="0">
                <a:solidFill>
                  <a:schemeClr val="accent4">
                    <a:lumMod val="75000"/>
                  </a:schemeClr>
                </a:solidFill>
              </a:rPr>
              <a:t> HSB </a:t>
            </a:r>
            <a:r>
              <a:rPr lang="de-DE" sz="1400" dirty="0" err="1">
                <a:solidFill>
                  <a:schemeClr val="accent4">
                    <a:lumMod val="75000"/>
                  </a:schemeClr>
                </a:solidFill>
              </a:rPr>
              <a:t>provides</a:t>
            </a:r>
            <a:r>
              <a:rPr lang="de-DE" sz="1400" dirty="0">
                <a:solidFill>
                  <a:schemeClr val="accent4">
                    <a:lumMod val="75000"/>
                  </a:schemeClr>
                </a:solidFill>
              </a:rPr>
              <a:t> </a:t>
            </a:r>
            <a:r>
              <a:rPr lang="de-DE" sz="1400" dirty="0" err="1">
                <a:solidFill>
                  <a:schemeClr val="accent4">
                    <a:lumMod val="75000"/>
                  </a:schemeClr>
                </a:solidFill>
              </a:rPr>
              <a:t>two</a:t>
            </a:r>
            <a:r>
              <a:rPr lang="de-DE" sz="1400" dirty="0">
                <a:solidFill>
                  <a:schemeClr val="accent4">
                    <a:lumMod val="75000"/>
                  </a:schemeClr>
                </a:solidFill>
              </a:rPr>
              <a:t> different </a:t>
            </a:r>
            <a:r>
              <a:rPr lang="de-DE" sz="1400" dirty="0" err="1">
                <a:solidFill>
                  <a:schemeClr val="accent4">
                    <a:lumMod val="75000"/>
                  </a:schemeClr>
                </a:solidFill>
              </a:rPr>
              <a:t>access</a:t>
            </a:r>
            <a:r>
              <a:rPr lang="de-DE" sz="1400" dirty="0">
                <a:solidFill>
                  <a:schemeClr val="accent4">
                    <a:lumMod val="75000"/>
                  </a:schemeClr>
                </a:solidFill>
              </a:rPr>
              <a:t> </a:t>
            </a:r>
            <a:r>
              <a:rPr lang="de-DE" sz="1400" dirty="0" err="1">
                <a:solidFill>
                  <a:schemeClr val="accent4">
                    <a:lumMod val="75000"/>
                  </a:schemeClr>
                </a:solidFill>
              </a:rPr>
              <a:t>points</a:t>
            </a:r>
            <a:r>
              <a:rPr lang="de-DE" sz="1400" dirty="0">
                <a:solidFill>
                  <a:schemeClr val="accent4">
                    <a:lumMod val="75000"/>
                  </a:schemeClr>
                </a:solidFill>
              </a:rPr>
              <a:t> </a:t>
            </a:r>
            <a:r>
              <a:rPr lang="de-DE" sz="1400" dirty="0" err="1">
                <a:solidFill>
                  <a:schemeClr val="accent4">
                    <a:lumMod val="75000"/>
                  </a:schemeClr>
                </a:solidFill>
              </a:rPr>
              <a:t>to</a:t>
            </a:r>
            <a:r>
              <a:rPr lang="de-DE" sz="1400" dirty="0">
                <a:solidFill>
                  <a:schemeClr val="accent4">
                    <a:lumMod val="75000"/>
                  </a:schemeClr>
                </a:solidFill>
              </a:rPr>
              <a:t> </a:t>
            </a:r>
            <a:r>
              <a:rPr lang="de-DE" sz="1400" dirty="0" err="1">
                <a:solidFill>
                  <a:schemeClr val="accent4">
                    <a:lumMod val="75000"/>
                  </a:schemeClr>
                </a:solidFill>
              </a:rPr>
              <a:t>genAI</a:t>
            </a:r>
            <a:r>
              <a:rPr lang="de-DE" sz="1400" dirty="0">
                <a:solidFill>
                  <a:schemeClr val="accent4">
                    <a:lumMod val="75000"/>
                  </a:schemeClr>
                </a:solidFill>
              </a:rPr>
              <a:t> </a:t>
            </a:r>
            <a:r>
              <a:rPr lang="de-DE" sz="1400" dirty="0" err="1">
                <a:solidFill>
                  <a:schemeClr val="accent4">
                    <a:lumMod val="75000"/>
                  </a:schemeClr>
                </a:solidFill>
              </a:rPr>
              <a:t>models</a:t>
            </a:r>
            <a:r>
              <a:rPr lang="de-DE" sz="1400" dirty="0">
                <a:solidFill>
                  <a:schemeClr val="accent4">
                    <a:lumMod val="75000"/>
                  </a:schemeClr>
                </a:solidFill>
              </a:rPr>
              <a:t>. Both </a:t>
            </a:r>
            <a:r>
              <a:rPr lang="de-DE" sz="1400" dirty="0" err="1">
                <a:solidFill>
                  <a:schemeClr val="accent4">
                    <a:lumMod val="75000"/>
                  </a:schemeClr>
                </a:solidFill>
              </a:rPr>
              <a:t>portals</a:t>
            </a:r>
            <a:r>
              <a:rPr lang="de-DE" sz="1400" dirty="0">
                <a:solidFill>
                  <a:schemeClr val="accent4">
                    <a:lumMod val="75000"/>
                  </a:schemeClr>
                </a:solidFill>
              </a:rPr>
              <a:t> </a:t>
            </a:r>
            <a:r>
              <a:rPr lang="de-DE" sz="1400" dirty="0" err="1">
                <a:solidFill>
                  <a:schemeClr val="accent4">
                    <a:lumMod val="75000"/>
                  </a:schemeClr>
                </a:solidFill>
              </a:rPr>
              <a:t>work</a:t>
            </a:r>
            <a:r>
              <a:rPr lang="de-DE" sz="1400" dirty="0">
                <a:solidFill>
                  <a:schemeClr val="accent4">
                    <a:lumMod val="75000"/>
                  </a:schemeClr>
                </a:solidFill>
              </a:rPr>
              <a:t> </a:t>
            </a:r>
            <a:r>
              <a:rPr lang="de-DE" sz="1400" dirty="0" err="1">
                <a:solidFill>
                  <a:schemeClr val="accent4">
                    <a:lumMod val="75000"/>
                  </a:schemeClr>
                </a:solidFill>
              </a:rPr>
              <a:t>with</a:t>
            </a:r>
            <a:r>
              <a:rPr lang="de-DE" sz="1400" dirty="0">
                <a:solidFill>
                  <a:schemeClr val="accent4">
                    <a:lumMod val="75000"/>
                  </a:schemeClr>
                </a:solidFill>
              </a:rPr>
              <a:t> SSO, </a:t>
            </a:r>
            <a:r>
              <a:rPr lang="de-DE" sz="1400" dirty="0" err="1">
                <a:solidFill>
                  <a:schemeClr val="accent4">
                    <a:lumMod val="75000"/>
                  </a:schemeClr>
                </a:solidFill>
              </a:rPr>
              <a:t>that</a:t>
            </a:r>
            <a:r>
              <a:rPr lang="de-DE" sz="1400" dirty="0">
                <a:solidFill>
                  <a:schemeClr val="accent4">
                    <a:lumMod val="75000"/>
                  </a:schemeClr>
                </a:solidFill>
              </a:rPr>
              <a:t> </a:t>
            </a:r>
            <a:r>
              <a:rPr lang="de-DE" sz="1400" dirty="0" err="1">
                <a:solidFill>
                  <a:schemeClr val="accent4">
                    <a:lumMod val="75000"/>
                  </a:schemeClr>
                </a:solidFill>
              </a:rPr>
              <a:t>means</a:t>
            </a:r>
            <a:r>
              <a:rPr lang="de-DE" sz="1400" dirty="0">
                <a:solidFill>
                  <a:schemeClr val="accent4">
                    <a:lumMod val="75000"/>
                  </a:schemeClr>
                </a:solidFill>
              </a:rPr>
              <a:t> </a:t>
            </a:r>
            <a:r>
              <a:rPr lang="de-DE" sz="1400" dirty="0" err="1">
                <a:solidFill>
                  <a:schemeClr val="accent4">
                    <a:lumMod val="75000"/>
                  </a:schemeClr>
                </a:solidFill>
              </a:rPr>
              <a:t>you</a:t>
            </a:r>
            <a:r>
              <a:rPr lang="de-DE" sz="1400" dirty="0">
                <a:solidFill>
                  <a:schemeClr val="accent4">
                    <a:lumMod val="75000"/>
                  </a:schemeClr>
                </a:solidFill>
              </a:rPr>
              <a:t> </a:t>
            </a:r>
            <a:r>
              <a:rPr lang="de-DE" sz="1400" dirty="0" err="1">
                <a:solidFill>
                  <a:schemeClr val="accent4">
                    <a:lumMod val="75000"/>
                  </a:schemeClr>
                </a:solidFill>
              </a:rPr>
              <a:t>can</a:t>
            </a:r>
            <a:r>
              <a:rPr lang="de-DE" sz="1400" dirty="0">
                <a:solidFill>
                  <a:schemeClr val="accent4">
                    <a:lumMod val="75000"/>
                  </a:schemeClr>
                </a:solidFill>
              </a:rPr>
              <a:t> log in </a:t>
            </a:r>
            <a:r>
              <a:rPr lang="de-DE" sz="1400" dirty="0" err="1">
                <a:solidFill>
                  <a:schemeClr val="accent4">
                    <a:lumMod val="75000"/>
                  </a:schemeClr>
                </a:solidFill>
              </a:rPr>
              <a:t>with</a:t>
            </a:r>
            <a:r>
              <a:rPr lang="de-DE" sz="1400" dirty="0">
                <a:solidFill>
                  <a:schemeClr val="accent4">
                    <a:lumMod val="75000"/>
                  </a:schemeClr>
                </a:solidFill>
              </a:rPr>
              <a:t> </a:t>
            </a:r>
            <a:r>
              <a:rPr lang="de-DE" sz="1400" dirty="0" err="1">
                <a:solidFill>
                  <a:schemeClr val="accent4">
                    <a:lumMod val="75000"/>
                  </a:schemeClr>
                </a:solidFill>
              </a:rPr>
              <a:t>your</a:t>
            </a:r>
            <a:r>
              <a:rPr lang="de-DE" sz="1400" dirty="0">
                <a:solidFill>
                  <a:schemeClr val="accent4">
                    <a:lumMod val="75000"/>
                  </a:schemeClr>
                </a:solidFill>
              </a:rPr>
              <a:t> HSB </a:t>
            </a:r>
            <a:r>
              <a:rPr lang="de-DE" sz="1400" dirty="0" err="1">
                <a:solidFill>
                  <a:schemeClr val="accent4">
                    <a:lumMod val="75000"/>
                  </a:schemeClr>
                </a:solidFill>
              </a:rPr>
              <a:t>credentials</a:t>
            </a:r>
            <a:r>
              <a:rPr lang="de-DE" sz="1400" dirty="0">
                <a:solidFill>
                  <a:schemeClr val="accent4">
                    <a:lumMod val="75000"/>
                  </a:schemeClr>
                </a:solidFill>
              </a:rPr>
              <a:t>. </a:t>
            </a:r>
            <a:endParaRPr lang="de-DE" dirty="0">
              <a:solidFill>
                <a:schemeClr val="bg2"/>
              </a:solidFill>
            </a:endParaRPr>
          </a:p>
        </p:txBody>
      </p:sp>
    </p:spTree>
    <p:extLst>
      <p:ext uri="{BB962C8B-B14F-4D97-AF65-F5344CB8AC3E}">
        <p14:creationId xmlns:p14="http://schemas.microsoft.com/office/powerpoint/2010/main" val="1607141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solidFill>
                  <a:schemeClr val="accent4">
                    <a:lumMod val="75000"/>
                  </a:schemeClr>
                </a:solidFill>
              </a:rPr>
              <a:t>How</a:t>
            </a:r>
            <a:r>
              <a:rPr lang="de-DE" dirty="0">
                <a:solidFill>
                  <a:schemeClr val="accent4">
                    <a:lumMod val="75000"/>
                  </a:schemeClr>
                </a:solidFill>
              </a:rPr>
              <a:t> </a:t>
            </a:r>
            <a:r>
              <a:rPr lang="de-DE" dirty="0" err="1">
                <a:solidFill>
                  <a:schemeClr val="accent4">
                    <a:lumMod val="75000"/>
                  </a:schemeClr>
                </a:solidFill>
              </a:rPr>
              <a:t>does</a:t>
            </a:r>
            <a:r>
              <a:rPr lang="de-DE" dirty="0">
                <a:solidFill>
                  <a:schemeClr val="accent4">
                    <a:lumMod val="75000"/>
                  </a:schemeClr>
                </a:solidFill>
              </a:rPr>
              <a:t> HSB </a:t>
            </a:r>
            <a:r>
              <a:rPr lang="de-DE" dirty="0" err="1">
                <a:solidFill>
                  <a:schemeClr val="accent4">
                    <a:lumMod val="75000"/>
                  </a:schemeClr>
                </a:solidFill>
              </a:rPr>
              <a:t>regulate</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use</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t>
            </a:r>
            <a:r>
              <a:rPr lang="de-DE" dirty="0" err="1">
                <a:solidFill>
                  <a:schemeClr val="accent4">
                    <a:lumMod val="75000"/>
                  </a:schemeClr>
                </a:solidFill>
              </a:rPr>
              <a:t>genAI</a:t>
            </a:r>
            <a:r>
              <a:rPr lang="de-DE" dirty="0">
                <a:solidFill>
                  <a:schemeClr val="accent4">
                    <a:lumMod val="75000"/>
                  </a:schemeClr>
                </a:solidFill>
              </a:rPr>
              <a:t>?</a:t>
            </a:r>
          </a:p>
        </p:txBody>
      </p:sp>
      <p:pic>
        <p:nvPicPr>
          <p:cNvPr id="5" name="Bildplatzhalter 4">
            <a:extLst>
              <a:ext uri="{FF2B5EF4-FFF2-40B4-BE49-F238E27FC236}">
                <a16:creationId xmlns:a16="http://schemas.microsoft.com/office/drawing/2014/main" id="{B98550F2-3D81-42F3-B095-5933FA237E52}"/>
              </a:ext>
            </a:extLst>
          </p:cNvPr>
          <p:cNvPicPr>
            <a:picLocks noGrp="1" noChangeAspect="1"/>
          </p:cNvPicPr>
          <p:nvPr>
            <p:ph type="pic" sz="quarter" idx="15"/>
          </p:nvPr>
        </p:nvPicPr>
        <p:blipFill>
          <a:blip r:embed="rId3"/>
          <a:srcRect l="10681" r="10681"/>
          <a:stretch>
            <a:fillRect/>
          </a:stretch>
        </p:blipFill>
        <p:spPr/>
      </p:pic>
      <p:sp>
        <p:nvSpPr>
          <p:cNvPr id="6" name="Inhaltsplatzhalter 5"/>
          <p:cNvSpPr>
            <a:spLocks noGrp="1"/>
          </p:cNvSpPr>
          <p:nvPr>
            <p:ph type="body" sz="quarter" idx="16"/>
          </p:nvPr>
        </p:nvSpPr>
        <p:spPr>
          <a:xfrm>
            <a:off x="260621" y="1701663"/>
            <a:ext cx="4212050" cy="1740174"/>
          </a:xfrm>
        </p:spPr>
        <p:txBody>
          <a:bodyPr/>
          <a:lstStyle/>
          <a:p>
            <a:r>
              <a:rPr lang="en-US" dirty="0">
                <a:solidFill>
                  <a:schemeClr val="accent4">
                    <a:lumMod val="75000"/>
                  </a:schemeClr>
                </a:solidFill>
              </a:rPr>
              <a:t>The General Part of the Bachelor's and Master's Examination Regulations </a:t>
            </a:r>
            <a:r>
              <a:rPr lang="de-DE" dirty="0">
                <a:solidFill>
                  <a:schemeClr val="accent4">
                    <a:lumMod val="75000"/>
                  </a:schemeClr>
                </a:solidFill>
              </a:rPr>
              <a:t>(AT-BPO and AT-MPO) </a:t>
            </a:r>
            <a:r>
              <a:rPr lang="de-DE" dirty="0" err="1">
                <a:solidFill>
                  <a:schemeClr val="accent4">
                    <a:lumMod val="75000"/>
                  </a:schemeClr>
                </a:solidFill>
              </a:rPr>
              <a:t>regulates</a:t>
            </a:r>
            <a:r>
              <a:rPr lang="de-DE" dirty="0">
                <a:solidFill>
                  <a:schemeClr val="accent4">
                    <a:lumMod val="75000"/>
                  </a:schemeClr>
                </a:solidFill>
              </a:rPr>
              <a:t> </a:t>
            </a:r>
            <a:r>
              <a:rPr lang="de-DE" dirty="0" err="1">
                <a:solidFill>
                  <a:schemeClr val="accent4">
                    <a:lumMod val="75000"/>
                  </a:schemeClr>
                </a:solidFill>
              </a:rPr>
              <a:t>attempts</a:t>
            </a:r>
            <a:r>
              <a:rPr lang="de-DE" dirty="0">
                <a:solidFill>
                  <a:schemeClr val="accent4">
                    <a:lumMod val="75000"/>
                  </a:schemeClr>
                </a:solidFill>
              </a:rPr>
              <a:t> at </a:t>
            </a:r>
            <a:r>
              <a:rPr lang="de-DE" dirty="0" err="1">
                <a:solidFill>
                  <a:schemeClr val="accent4">
                    <a:lumMod val="75000"/>
                  </a:schemeClr>
                </a:solidFill>
              </a:rPr>
              <a:t>deception</a:t>
            </a:r>
            <a:r>
              <a:rPr lang="de-DE" dirty="0">
                <a:solidFill>
                  <a:schemeClr val="accent4">
                    <a:lumMod val="75000"/>
                  </a:schemeClr>
                </a:solidFill>
              </a:rPr>
              <a:t> in § 16. </a:t>
            </a:r>
            <a:r>
              <a:rPr lang="de-DE" dirty="0" err="1">
                <a:solidFill>
                  <a:schemeClr val="accent4">
                    <a:lumMod val="75000"/>
                  </a:schemeClr>
                </a:solidFill>
              </a:rPr>
              <a:t>Regarding</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use</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AI, </a:t>
            </a:r>
            <a:r>
              <a:rPr lang="de-DE" dirty="0" err="1">
                <a:solidFill>
                  <a:schemeClr val="accent4">
                    <a:lumMod val="75000"/>
                  </a:schemeClr>
                </a:solidFill>
              </a:rPr>
              <a:t>it</a:t>
            </a:r>
            <a:r>
              <a:rPr lang="de-DE" dirty="0">
                <a:solidFill>
                  <a:schemeClr val="accent4">
                    <a:lumMod val="75000"/>
                  </a:schemeClr>
                </a:solidFill>
              </a:rPr>
              <a:t> </a:t>
            </a:r>
            <a:r>
              <a:rPr lang="de-DE" dirty="0" err="1">
                <a:solidFill>
                  <a:schemeClr val="accent4">
                    <a:lumMod val="75000"/>
                  </a:schemeClr>
                </a:solidFill>
              </a:rPr>
              <a:t>rules</a:t>
            </a:r>
            <a:r>
              <a:rPr lang="de-DE" dirty="0">
                <a:solidFill>
                  <a:schemeClr val="accent4">
                    <a:lumMod val="75000"/>
                  </a:schemeClr>
                </a:solidFill>
              </a:rPr>
              <a:t> </a:t>
            </a:r>
            <a:r>
              <a:rPr lang="de-DE" dirty="0" err="1">
                <a:solidFill>
                  <a:schemeClr val="accent4">
                    <a:lumMod val="75000"/>
                  </a:schemeClr>
                </a:solidFill>
              </a:rPr>
              <a:t>that</a:t>
            </a:r>
            <a:r>
              <a:rPr lang="de-DE" dirty="0">
                <a:solidFill>
                  <a:schemeClr val="accent4">
                    <a:lumMod val="75000"/>
                  </a:schemeClr>
                </a:solidFill>
              </a:rPr>
              <a:t> </a:t>
            </a:r>
            <a:r>
              <a:rPr lang="de-DE" dirty="0" err="1">
                <a:solidFill>
                  <a:schemeClr val="accent4">
                    <a:lumMod val="75000"/>
                  </a:schemeClr>
                </a:solidFill>
              </a:rPr>
              <a:t>if</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use</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AI </a:t>
            </a:r>
            <a:r>
              <a:rPr lang="de-DE" dirty="0" err="1">
                <a:solidFill>
                  <a:schemeClr val="accent4">
                    <a:lumMod val="75000"/>
                  </a:schemeClr>
                </a:solidFill>
              </a:rPr>
              <a:t>isn‘t</a:t>
            </a:r>
            <a:r>
              <a:rPr lang="de-DE" dirty="0">
                <a:solidFill>
                  <a:schemeClr val="accent4">
                    <a:lumMod val="75000"/>
                  </a:schemeClr>
                </a:solidFill>
              </a:rPr>
              <a:t> </a:t>
            </a:r>
            <a:r>
              <a:rPr lang="de-DE" dirty="0" err="1">
                <a:solidFill>
                  <a:schemeClr val="accent4">
                    <a:lumMod val="75000"/>
                  </a:schemeClr>
                </a:solidFill>
              </a:rPr>
              <a:t>explicitly</a:t>
            </a:r>
            <a:r>
              <a:rPr lang="de-DE" dirty="0">
                <a:solidFill>
                  <a:schemeClr val="accent4">
                    <a:lumMod val="75000"/>
                  </a:schemeClr>
                </a:solidFill>
              </a:rPr>
              <a:t> </a:t>
            </a:r>
            <a:r>
              <a:rPr lang="de-DE" dirty="0" err="1">
                <a:solidFill>
                  <a:schemeClr val="accent4">
                    <a:lumMod val="75000"/>
                  </a:schemeClr>
                </a:solidFill>
              </a:rPr>
              <a:t>allowed</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use</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AI </a:t>
            </a:r>
            <a:r>
              <a:rPr lang="de-DE" dirty="0" err="1">
                <a:solidFill>
                  <a:schemeClr val="accent4">
                    <a:lumMod val="75000"/>
                  </a:schemeClr>
                </a:solidFill>
              </a:rPr>
              <a:t>is</a:t>
            </a:r>
            <a:r>
              <a:rPr lang="de-DE" dirty="0">
                <a:solidFill>
                  <a:schemeClr val="accent4">
                    <a:lumMod val="75000"/>
                  </a:schemeClr>
                </a:solidFill>
              </a:rPr>
              <a:t> </a:t>
            </a:r>
            <a:r>
              <a:rPr lang="de-DE" dirty="0" err="1">
                <a:solidFill>
                  <a:schemeClr val="accent4">
                    <a:lumMod val="75000"/>
                  </a:schemeClr>
                </a:solidFill>
              </a:rPr>
              <a:t>considered</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use</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 not </a:t>
            </a:r>
            <a:r>
              <a:rPr lang="de-DE" dirty="0" err="1">
                <a:solidFill>
                  <a:schemeClr val="accent4">
                    <a:lumMod val="75000"/>
                  </a:schemeClr>
                </a:solidFill>
              </a:rPr>
              <a:t>permitted</a:t>
            </a:r>
            <a:r>
              <a:rPr lang="de-DE" dirty="0">
                <a:solidFill>
                  <a:schemeClr val="accent4">
                    <a:lumMod val="75000"/>
                  </a:schemeClr>
                </a:solidFill>
              </a:rPr>
              <a:t> </a:t>
            </a:r>
            <a:r>
              <a:rPr lang="de-DE" dirty="0" err="1">
                <a:solidFill>
                  <a:schemeClr val="accent4">
                    <a:lumMod val="75000"/>
                  </a:schemeClr>
                </a:solidFill>
              </a:rPr>
              <a:t>tool</a:t>
            </a:r>
            <a:r>
              <a:rPr lang="de-DE" dirty="0">
                <a:solidFill>
                  <a:schemeClr val="accent4">
                    <a:lumMod val="75000"/>
                  </a:schemeClr>
                </a:solidFill>
              </a:rPr>
              <a:t>.  </a:t>
            </a:r>
          </a:p>
          <a:p>
            <a:endParaRPr lang="de-DE" dirty="0">
              <a:solidFill>
                <a:schemeClr val="accent4">
                  <a:lumMod val="75000"/>
                </a:schemeClr>
              </a:solidFill>
            </a:endParaRPr>
          </a:p>
          <a:p>
            <a:r>
              <a:rPr lang="de-DE" dirty="0" err="1">
                <a:solidFill>
                  <a:schemeClr val="accent4">
                    <a:lumMod val="75000"/>
                  </a:schemeClr>
                </a:solidFill>
              </a:rPr>
              <a:t>There</a:t>
            </a:r>
            <a:r>
              <a:rPr lang="de-DE" dirty="0">
                <a:solidFill>
                  <a:schemeClr val="accent4">
                    <a:lumMod val="75000"/>
                  </a:schemeClr>
                </a:solidFill>
              </a:rPr>
              <a:t> </a:t>
            </a:r>
            <a:r>
              <a:rPr lang="de-DE" dirty="0" err="1">
                <a:solidFill>
                  <a:schemeClr val="accent4">
                    <a:lumMod val="75000"/>
                  </a:schemeClr>
                </a:solidFill>
              </a:rPr>
              <a:t>are</a:t>
            </a:r>
            <a:r>
              <a:rPr lang="de-DE" dirty="0">
                <a:solidFill>
                  <a:schemeClr val="accent4">
                    <a:lumMod val="75000"/>
                  </a:schemeClr>
                </a:solidFill>
              </a:rPr>
              <a:t> </a:t>
            </a:r>
            <a:r>
              <a:rPr lang="de-DE" dirty="0" err="1">
                <a:solidFill>
                  <a:schemeClr val="accent4">
                    <a:lumMod val="75000"/>
                  </a:schemeClr>
                </a:solidFill>
              </a:rPr>
              <a:t>no</a:t>
            </a:r>
            <a:r>
              <a:rPr lang="de-DE" dirty="0">
                <a:solidFill>
                  <a:schemeClr val="accent4">
                    <a:lumMod val="75000"/>
                  </a:schemeClr>
                </a:solidFill>
              </a:rPr>
              <a:t> </a:t>
            </a:r>
            <a:r>
              <a:rPr lang="de-DE" dirty="0" err="1">
                <a:solidFill>
                  <a:schemeClr val="accent4">
                    <a:lumMod val="75000"/>
                  </a:schemeClr>
                </a:solidFill>
              </a:rPr>
              <a:t>other</a:t>
            </a:r>
            <a:r>
              <a:rPr lang="de-DE" dirty="0">
                <a:solidFill>
                  <a:schemeClr val="accent4">
                    <a:lumMod val="75000"/>
                  </a:schemeClr>
                </a:solidFill>
              </a:rPr>
              <a:t> </a:t>
            </a:r>
            <a:r>
              <a:rPr lang="de-DE" dirty="0" err="1">
                <a:solidFill>
                  <a:schemeClr val="accent4">
                    <a:lumMod val="75000"/>
                  </a:schemeClr>
                </a:solidFill>
              </a:rPr>
              <a:t>general</a:t>
            </a:r>
            <a:r>
              <a:rPr lang="de-DE" dirty="0">
                <a:solidFill>
                  <a:schemeClr val="accent4">
                    <a:lumMod val="75000"/>
                  </a:schemeClr>
                </a:solidFill>
              </a:rPr>
              <a:t> </a:t>
            </a:r>
            <a:r>
              <a:rPr lang="de-DE" dirty="0" err="1">
                <a:solidFill>
                  <a:schemeClr val="accent4">
                    <a:lumMod val="75000"/>
                  </a:schemeClr>
                </a:solidFill>
              </a:rPr>
              <a:t>rules</a:t>
            </a:r>
            <a:r>
              <a:rPr lang="de-DE" dirty="0">
                <a:solidFill>
                  <a:schemeClr val="accent4">
                    <a:lumMod val="75000"/>
                  </a:schemeClr>
                </a:solidFill>
              </a:rPr>
              <a:t> </a:t>
            </a:r>
            <a:r>
              <a:rPr lang="de-DE" dirty="0" err="1">
                <a:solidFill>
                  <a:schemeClr val="accent4">
                    <a:lumMod val="75000"/>
                  </a:schemeClr>
                </a:solidFill>
              </a:rPr>
              <a:t>for</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use</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(gen)AI at HSB. </a:t>
            </a:r>
          </a:p>
        </p:txBody>
      </p:sp>
    </p:spTree>
    <p:extLst>
      <p:ext uri="{BB962C8B-B14F-4D97-AF65-F5344CB8AC3E}">
        <p14:creationId xmlns:p14="http://schemas.microsoft.com/office/powerpoint/2010/main" val="4148532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BEB382C-90D2-479B-B977-15C5DE382BFB}"/>
              </a:ext>
            </a:extLst>
          </p:cNvPr>
          <p:cNvSpPr>
            <a:spLocks noGrp="1"/>
          </p:cNvSpPr>
          <p:nvPr>
            <p:ph type="title"/>
          </p:nvPr>
        </p:nvSpPr>
        <p:spPr/>
        <p:txBody>
          <a:bodyPr/>
          <a:lstStyle/>
          <a:p>
            <a:r>
              <a:rPr lang="de-DE" dirty="0" err="1">
                <a:solidFill>
                  <a:schemeClr val="accent4">
                    <a:lumMod val="75000"/>
                  </a:schemeClr>
                </a:solidFill>
              </a:rPr>
              <a:t>Regulations</a:t>
            </a:r>
            <a:r>
              <a:rPr lang="de-DE" dirty="0">
                <a:solidFill>
                  <a:schemeClr val="accent4">
                    <a:lumMod val="75000"/>
                  </a:schemeClr>
                </a:solidFill>
              </a:rPr>
              <a:t> </a:t>
            </a:r>
            <a:r>
              <a:rPr lang="de-DE" dirty="0" err="1">
                <a:solidFill>
                  <a:schemeClr val="accent4">
                    <a:lumMod val="75000"/>
                  </a:schemeClr>
                </a:solidFill>
              </a:rPr>
              <a:t>for</a:t>
            </a:r>
            <a:r>
              <a:rPr lang="de-DE" dirty="0">
                <a:solidFill>
                  <a:schemeClr val="accent4">
                    <a:lumMod val="75000"/>
                  </a:schemeClr>
                </a:solidFill>
              </a:rPr>
              <a:t> AI </a:t>
            </a:r>
            <a:r>
              <a:rPr lang="de-DE" dirty="0" err="1">
                <a:solidFill>
                  <a:schemeClr val="accent4">
                    <a:lumMod val="75000"/>
                  </a:schemeClr>
                </a:solidFill>
              </a:rPr>
              <a:t>use</a:t>
            </a:r>
            <a:r>
              <a:rPr lang="de-DE" dirty="0">
                <a:solidFill>
                  <a:schemeClr val="accent4">
                    <a:lumMod val="75000"/>
                  </a:schemeClr>
                </a:solidFill>
              </a:rPr>
              <a:t> in </a:t>
            </a:r>
            <a:r>
              <a:rPr lang="de-DE" dirty="0" err="1">
                <a:solidFill>
                  <a:schemeClr val="accent4">
                    <a:lumMod val="75000"/>
                  </a:schemeClr>
                </a:solidFill>
              </a:rPr>
              <a:t>this</a:t>
            </a:r>
            <a:r>
              <a:rPr lang="de-DE" dirty="0">
                <a:solidFill>
                  <a:schemeClr val="accent4">
                    <a:lumMod val="75000"/>
                  </a:schemeClr>
                </a:solidFill>
              </a:rPr>
              <a:t> </a:t>
            </a:r>
            <a:r>
              <a:rPr lang="de-DE" dirty="0" err="1">
                <a:solidFill>
                  <a:schemeClr val="accent4">
                    <a:lumMod val="75000"/>
                  </a:schemeClr>
                </a:solidFill>
              </a:rPr>
              <a:t>module</a:t>
            </a:r>
            <a:endParaRPr lang="de-DE" dirty="0">
              <a:solidFill>
                <a:schemeClr val="accent4">
                  <a:lumMod val="75000"/>
                </a:schemeClr>
              </a:solidFill>
            </a:endParaRPr>
          </a:p>
        </p:txBody>
      </p:sp>
      <p:sp>
        <p:nvSpPr>
          <p:cNvPr id="4" name="Textplatzhalter 3">
            <a:extLst>
              <a:ext uri="{FF2B5EF4-FFF2-40B4-BE49-F238E27FC236}">
                <a16:creationId xmlns:a16="http://schemas.microsoft.com/office/drawing/2014/main" id="{627C418C-22ED-486C-8B5E-72EC64706AA3}"/>
              </a:ext>
            </a:extLst>
          </p:cNvPr>
          <p:cNvSpPr>
            <a:spLocks noGrp="1"/>
          </p:cNvSpPr>
          <p:nvPr>
            <p:ph type="body" sz="quarter" idx="16"/>
          </p:nvPr>
        </p:nvSpPr>
        <p:spPr>
          <a:xfrm>
            <a:off x="4678775" y="1575649"/>
            <a:ext cx="4212050" cy="1992202"/>
          </a:xfrm>
        </p:spPr>
        <p:txBody>
          <a:bodyPr/>
          <a:lstStyle/>
          <a:p>
            <a:r>
              <a:rPr lang="en-US" dirty="0">
                <a:solidFill>
                  <a:schemeClr val="accent4">
                    <a:lumMod val="75000"/>
                  </a:schemeClr>
                </a:solidFill>
              </a:rPr>
              <a:t>In this course, the use of certain generative AI tools is permitted. These tools will be explicitly discussed during the course and may be used for the preparation of coursework and assessments. The approved tools are:</a:t>
            </a:r>
          </a:p>
          <a:p>
            <a:pPr marL="285750" indent="-285750">
              <a:buFont typeface="Arial" panose="020B0604020202020204" pitchFamily="34" charset="0"/>
              <a:buChar char="•"/>
            </a:pPr>
            <a:r>
              <a:rPr lang="en-US" dirty="0">
                <a:solidFill>
                  <a:schemeClr val="accent4">
                    <a:lumMod val="75000"/>
                  </a:schemeClr>
                </a:solidFill>
              </a:rPr>
              <a:t> [insert name or type of tools]. </a:t>
            </a:r>
          </a:p>
          <a:p>
            <a:endParaRPr lang="en-US" dirty="0">
              <a:solidFill>
                <a:schemeClr val="accent4">
                  <a:lumMod val="75000"/>
                </a:schemeClr>
              </a:solidFill>
            </a:endParaRPr>
          </a:p>
          <a:p>
            <a:endParaRPr lang="en-US" dirty="0">
              <a:solidFill>
                <a:schemeClr val="accent4">
                  <a:lumMod val="75000"/>
                </a:schemeClr>
              </a:solidFill>
            </a:endParaRPr>
          </a:p>
          <a:p>
            <a:endParaRPr lang="de-DE" dirty="0">
              <a:solidFill>
                <a:schemeClr val="accent4">
                  <a:lumMod val="75000"/>
                </a:schemeClr>
              </a:solidFill>
            </a:endParaRPr>
          </a:p>
        </p:txBody>
      </p:sp>
      <p:graphicFrame>
        <p:nvGraphicFramePr>
          <p:cNvPr id="8" name="Diagram1">
            <a:extLst>
              <a:ext uri="{FF2B5EF4-FFF2-40B4-BE49-F238E27FC236}">
                <a16:creationId xmlns:a16="http://schemas.microsoft.com/office/drawing/2014/main" id="{F7937B75-EF72-430A-8CDE-89DA8BF55DE7}"/>
              </a:ext>
            </a:extLst>
          </p:cNvPr>
          <p:cNvGraphicFramePr/>
          <p:nvPr>
            <p:extLst>
              <p:ext uri="{D42A27DB-BD31-4B8C-83A1-F6EECF244321}">
                <p14:modId xmlns:p14="http://schemas.microsoft.com/office/powerpoint/2010/main" val="2183505411"/>
              </p:ext>
            </p:extLst>
          </p:nvPr>
        </p:nvGraphicFramePr>
        <p:xfrm>
          <a:off x="58347" y="1097493"/>
          <a:ext cx="4512478" cy="3492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1200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solidFill>
                  <a:schemeClr val="accent4">
                    <a:lumMod val="75000"/>
                  </a:schemeClr>
                </a:solidFill>
              </a:rPr>
              <a:t>Eigenständigkeitserklärung</a:t>
            </a:r>
          </a:p>
        </p:txBody>
      </p:sp>
      <p:pic>
        <p:nvPicPr>
          <p:cNvPr id="5" name="Bildplatzhalter 4">
            <a:extLst>
              <a:ext uri="{FF2B5EF4-FFF2-40B4-BE49-F238E27FC236}">
                <a16:creationId xmlns:a16="http://schemas.microsoft.com/office/drawing/2014/main" id="{942D4EA7-0ED6-4F6E-A138-2B85EDC1FFF7}"/>
              </a:ext>
            </a:extLst>
          </p:cNvPr>
          <p:cNvPicPr>
            <a:picLocks noGrp="1" noChangeAspect="1"/>
          </p:cNvPicPr>
          <p:nvPr>
            <p:ph type="pic" sz="quarter" idx="15"/>
          </p:nvPr>
        </p:nvPicPr>
        <p:blipFill rotWithShape="1">
          <a:blip r:embed="rId3"/>
          <a:srcRect t="21741" b="21741"/>
          <a:stretch/>
        </p:blipFill>
        <p:spPr/>
      </p:pic>
      <p:sp>
        <p:nvSpPr>
          <p:cNvPr id="6" name="Inhaltsplatzhalter 5"/>
          <p:cNvSpPr>
            <a:spLocks noGrp="1"/>
          </p:cNvSpPr>
          <p:nvPr>
            <p:ph type="body" sz="quarter" idx="16"/>
          </p:nvPr>
        </p:nvSpPr>
        <p:spPr>
          <a:xfrm>
            <a:off x="250825" y="1719665"/>
            <a:ext cx="4212050" cy="1704170"/>
          </a:xfrm>
        </p:spPr>
        <p:txBody>
          <a:bodyPr/>
          <a:lstStyle/>
          <a:p>
            <a:r>
              <a:rPr lang="de-DE" dirty="0">
                <a:solidFill>
                  <a:schemeClr val="accent4">
                    <a:lumMod val="75000"/>
                  </a:schemeClr>
                </a:solidFill>
              </a:rPr>
              <a:t>The HSB </a:t>
            </a:r>
            <a:r>
              <a:rPr lang="de-DE" dirty="0" err="1">
                <a:solidFill>
                  <a:schemeClr val="accent4">
                    <a:lumMod val="75000"/>
                  </a:schemeClr>
                </a:solidFill>
              </a:rPr>
              <a:t>provides</a:t>
            </a:r>
            <a:r>
              <a:rPr lang="de-DE" dirty="0">
                <a:solidFill>
                  <a:schemeClr val="accent4">
                    <a:lumMod val="75000"/>
                  </a:schemeClr>
                </a:solidFill>
              </a:rPr>
              <a:t> a </a:t>
            </a:r>
            <a:r>
              <a:rPr lang="de-DE" dirty="0" err="1">
                <a:solidFill>
                  <a:schemeClr val="accent4">
                    <a:lumMod val="75000"/>
                  </a:schemeClr>
                </a:solidFill>
              </a:rPr>
              <a:t>template</a:t>
            </a:r>
            <a:r>
              <a:rPr lang="de-DE" dirty="0">
                <a:solidFill>
                  <a:schemeClr val="accent4">
                    <a:lumMod val="75000"/>
                  </a:schemeClr>
                </a:solidFill>
              </a:rPr>
              <a:t> </a:t>
            </a:r>
            <a:r>
              <a:rPr lang="de-DE" dirty="0" err="1">
                <a:solidFill>
                  <a:schemeClr val="accent4">
                    <a:lumMod val="75000"/>
                  </a:schemeClr>
                </a:solidFill>
              </a:rPr>
              <a:t>for</a:t>
            </a:r>
            <a:r>
              <a:rPr lang="de-DE" dirty="0">
                <a:solidFill>
                  <a:schemeClr val="accent4">
                    <a:lumMod val="75000"/>
                  </a:schemeClr>
                </a:solidFill>
              </a:rPr>
              <a:t> a </a:t>
            </a:r>
            <a:r>
              <a:rPr lang="de-DE" dirty="0" err="1">
                <a:solidFill>
                  <a:schemeClr val="accent4">
                    <a:lumMod val="75000"/>
                  </a:schemeClr>
                </a:solidFill>
              </a:rPr>
              <a:t>declaration</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t>
            </a:r>
            <a:r>
              <a:rPr lang="de-DE" dirty="0" err="1">
                <a:solidFill>
                  <a:schemeClr val="accent4">
                    <a:lumMod val="75000"/>
                  </a:schemeClr>
                </a:solidFill>
              </a:rPr>
              <a:t>independance</a:t>
            </a:r>
            <a:r>
              <a:rPr lang="de-DE" dirty="0">
                <a:solidFill>
                  <a:schemeClr val="accent4">
                    <a:lumMod val="75000"/>
                  </a:schemeClr>
                </a:solidFill>
              </a:rPr>
              <a:t> </a:t>
            </a:r>
            <a:r>
              <a:rPr lang="de-DE" dirty="0" err="1">
                <a:solidFill>
                  <a:schemeClr val="accent4">
                    <a:lumMod val="75000"/>
                  </a:schemeClr>
                </a:solidFill>
              </a:rPr>
              <a:t>through</a:t>
            </a:r>
            <a:r>
              <a:rPr lang="de-DE" dirty="0">
                <a:solidFill>
                  <a:schemeClr val="accent4">
                    <a:lumMod val="75000"/>
                  </a:schemeClr>
                </a:solidFill>
              </a:rPr>
              <a:t> </a:t>
            </a:r>
            <a:r>
              <a:rPr lang="de-DE" dirty="0" err="1">
                <a:solidFill>
                  <a:schemeClr val="accent4">
                    <a:lumMod val="75000"/>
                  </a:schemeClr>
                </a:solidFill>
              </a:rPr>
              <a:t>which</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use</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AI </a:t>
            </a:r>
            <a:r>
              <a:rPr lang="de-DE" dirty="0" err="1">
                <a:solidFill>
                  <a:schemeClr val="accent4">
                    <a:lumMod val="75000"/>
                  </a:schemeClr>
                </a:solidFill>
              </a:rPr>
              <a:t>can</a:t>
            </a:r>
            <a:r>
              <a:rPr lang="de-DE" dirty="0">
                <a:solidFill>
                  <a:schemeClr val="accent4">
                    <a:lumMod val="75000"/>
                  </a:schemeClr>
                </a:solidFill>
              </a:rPr>
              <a:t> also </a:t>
            </a:r>
            <a:r>
              <a:rPr lang="de-DE" dirty="0" err="1">
                <a:solidFill>
                  <a:schemeClr val="accent4">
                    <a:lumMod val="75000"/>
                  </a:schemeClr>
                </a:solidFill>
              </a:rPr>
              <a:t>be</a:t>
            </a:r>
            <a:r>
              <a:rPr lang="de-DE" dirty="0">
                <a:solidFill>
                  <a:schemeClr val="accent4">
                    <a:lumMod val="75000"/>
                  </a:schemeClr>
                </a:solidFill>
              </a:rPr>
              <a:t> </a:t>
            </a:r>
            <a:r>
              <a:rPr lang="de-DE" dirty="0" err="1">
                <a:solidFill>
                  <a:schemeClr val="accent4">
                    <a:lumMod val="75000"/>
                  </a:schemeClr>
                </a:solidFill>
              </a:rPr>
              <a:t>regulated</a:t>
            </a:r>
            <a:r>
              <a:rPr lang="de-DE" dirty="0">
                <a:solidFill>
                  <a:schemeClr val="accent4">
                    <a:lumMod val="75000"/>
                  </a:schemeClr>
                </a:solidFill>
              </a:rPr>
              <a:t>. </a:t>
            </a:r>
          </a:p>
          <a:p>
            <a:r>
              <a:rPr lang="de-DE" dirty="0">
                <a:solidFill>
                  <a:schemeClr val="accent4">
                    <a:lumMod val="75000"/>
                  </a:schemeClr>
                </a:solidFill>
              </a:rPr>
              <a:t>The </a:t>
            </a:r>
            <a:r>
              <a:rPr lang="de-DE" dirty="0" err="1">
                <a:solidFill>
                  <a:schemeClr val="accent4">
                    <a:lumMod val="75000"/>
                  </a:schemeClr>
                </a:solidFill>
              </a:rPr>
              <a:t>template</a:t>
            </a:r>
            <a:r>
              <a:rPr lang="de-DE" dirty="0">
                <a:solidFill>
                  <a:schemeClr val="accent4">
                    <a:lumMod val="75000"/>
                  </a:schemeClr>
                </a:solidFill>
              </a:rPr>
              <a:t> </a:t>
            </a:r>
            <a:r>
              <a:rPr lang="de-DE" dirty="0" err="1">
                <a:solidFill>
                  <a:schemeClr val="accent4">
                    <a:lumMod val="75000"/>
                  </a:schemeClr>
                </a:solidFill>
              </a:rPr>
              <a:t>can</a:t>
            </a:r>
            <a:r>
              <a:rPr lang="de-DE" dirty="0">
                <a:solidFill>
                  <a:schemeClr val="accent4">
                    <a:lumMod val="75000"/>
                  </a:schemeClr>
                </a:solidFill>
              </a:rPr>
              <a:t> </a:t>
            </a:r>
            <a:r>
              <a:rPr lang="de-DE" dirty="0" err="1">
                <a:solidFill>
                  <a:schemeClr val="accent4">
                    <a:lumMod val="75000"/>
                  </a:schemeClr>
                </a:solidFill>
              </a:rPr>
              <a:t>be</a:t>
            </a:r>
            <a:r>
              <a:rPr lang="de-DE" dirty="0">
                <a:solidFill>
                  <a:schemeClr val="accent4">
                    <a:lumMod val="75000"/>
                  </a:schemeClr>
                </a:solidFill>
              </a:rPr>
              <a:t> </a:t>
            </a:r>
            <a:r>
              <a:rPr lang="de-DE" dirty="0" err="1">
                <a:solidFill>
                  <a:schemeClr val="accent4">
                    <a:lumMod val="75000"/>
                  </a:schemeClr>
                </a:solidFill>
              </a:rPr>
              <a:t>found</a:t>
            </a:r>
            <a:r>
              <a:rPr lang="de-DE" dirty="0">
                <a:solidFill>
                  <a:schemeClr val="accent4">
                    <a:lumMod val="75000"/>
                  </a:schemeClr>
                </a:solidFill>
              </a:rPr>
              <a:t> </a:t>
            </a:r>
            <a:r>
              <a:rPr lang="de-DE" dirty="0" err="1">
                <a:solidFill>
                  <a:schemeClr val="accent4">
                    <a:lumMod val="75000"/>
                  </a:schemeClr>
                </a:solidFill>
                <a:hlinkClick r:id="rId4"/>
              </a:rPr>
              <a:t>here</a:t>
            </a:r>
            <a:r>
              <a:rPr lang="de-DE" dirty="0">
                <a:solidFill>
                  <a:schemeClr val="accent4">
                    <a:lumMod val="75000"/>
                  </a:schemeClr>
                </a:solidFill>
              </a:rPr>
              <a:t> </a:t>
            </a:r>
            <a:r>
              <a:rPr lang="de-DE" dirty="0" err="1">
                <a:solidFill>
                  <a:schemeClr val="accent4">
                    <a:lumMod val="75000"/>
                  </a:schemeClr>
                </a:solidFill>
              </a:rPr>
              <a:t>or</a:t>
            </a:r>
            <a:r>
              <a:rPr lang="de-DE" dirty="0">
                <a:solidFill>
                  <a:schemeClr val="accent4">
                    <a:lumMod val="75000"/>
                  </a:schemeClr>
                </a:solidFill>
              </a:rPr>
              <a:t> </a:t>
            </a:r>
            <a:r>
              <a:rPr lang="de-DE" dirty="0" err="1">
                <a:solidFill>
                  <a:schemeClr val="accent4">
                    <a:lumMod val="75000"/>
                  </a:schemeClr>
                </a:solidFill>
              </a:rPr>
              <a:t>can</a:t>
            </a:r>
            <a:r>
              <a:rPr lang="de-DE" dirty="0">
                <a:solidFill>
                  <a:schemeClr val="accent4">
                    <a:lumMod val="75000"/>
                  </a:schemeClr>
                </a:solidFill>
              </a:rPr>
              <a:t> </a:t>
            </a:r>
            <a:r>
              <a:rPr lang="de-DE" dirty="0" err="1">
                <a:solidFill>
                  <a:schemeClr val="accent4">
                    <a:lumMod val="75000"/>
                  </a:schemeClr>
                </a:solidFill>
              </a:rPr>
              <a:t>be</a:t>
            </a:r>
            <a:r>
              <a:rPr lang="de-DE" dirty="0">
                <a:solidFill>
                  <a:schemeClr val="accent4">
                    <a:lumMod val="75000"/>
                  </a:schemeClr>
                </a:solidFill>
              </a:rPr>
              <a:t> </a:t>
            </a:r>
            <a:r>
              <a:rPr lang="de-DE" dirty="0" err="1">
                <a:solidFill>
                  <a:schemeClr val="accent4">
                    <a:lumMod val="75000"/>
                  </a:schemeClr>
                </a:solidFill>
              </a:rPr>
              <a:t>downloaded</a:t>
            </a:r>
            <a:r>
              <a:rPr lang="de-DE" dirty="0">
                <a:solidFill>
                  <a:schemeClr val="accent4">
                    <a:lumMod val="75000"/>
                  </a:schemeClr>
                </a:solidFill>
              </a:rPr>
              <a:t> </a:t>
            </a:r>
            <a:r>
              <a:rPr lang="de-DE" dirty="0" err="1">
                <a:solidFill>
                  <a:schemeClr val="accent4">
                    <a:lumMod val="75000"/>
                  </a:schemeClr>
                </a:solidFill>
              </a:rPr>
              <a:t>directly</a:t>
            </a:r>
            <a:r>
              <a:rPr lang="de-DE" dirty="0">
                <a:solidFill>
                  <a:schemeClr val="accent4">
                    <a:lumMod val="75000"/>
                  </a:schemeClr>
                </a:solidFill>
              </a:rPr>
              <a:t> </a:t>
            </a:r>
            <a:r>
              <a:rPr lang="de-DE" dirty="0" err="1">
                <a:solidFill>
                  <a:schemeClr val="accent4">
                    <a:lumMod val="75000"/>
                  </a:schemeClr>
                </a:solidFill>
                <a:hlinkClick r:id="rId5"/>
              </a:rPr>
              <a:t>here</a:t>
            </a:r>
            <a:r>
              <a:rPr lang="de-DE" dirty="0">
                <a:solidFill>
                  <a:schemeClr val="accent4">
                    <a:lumMod val="75000"/>
                  </a:schemeClr>
                </a:solidFill>
              </a:rPr>
              <a:t>. </a:t>
            </a:r>
          </a:p>
          <a:p>
            <a:endParaRPr lang="de-DE" dirty="0">
              <a:solidFill>
                <a:schemeClr val="accent4">
                  <a:lumMod val="75000"/>
                </a:schemeClr>
              </a:solidFill>
            </a:endParaRPr>
          </a:p>
          <a:p>
            <a:r>
              <a:rPr lang="de-DE" dirty="0">
                <a:solidFill>
                  <a:schemeClr val="accent4">
                    <a:lumMod val="75000"/>
                  </a:schemeClr>
                </a:solidFill>
              </a:rPr>
              <a:t>The </a:t>
            </a:r>
            <a:r>
              <a:rPr lang="de-DE" dirty="0" err="1">
                <a:solidFill>
                  <a:schemeClr val="accent4">
                    <a:lumMod val="75000"/>
                  </a:schemeClr>
                </a:solidFill>
              </a:rPr>
              <a:t>following</a:t>
            </a:r>
            <a:r>
              <a:rPr lang="de-DE" dirty="0">
                <a:solidFill>
                  <a:schemeClr val="accent4">
                    <a:lumMod val="75000"/>
                  </a:schemeClr>
                </a:solidFill>
              </a:rPr>
              <a:t> </a:t>
            </a:r>
            <a:r>
              <a:rPr lang="de-DE" dirty="0" err="1">
                <a:solidFill>
                  <a:schemeClr val="accent4">
                    <a:lumMod val="75000"/>
                  </a:schemeClr>
                </a:solidFill>
              </a:rPr>
              <a:t>regulations</a:t>
            </a:r>
            <a:r>
              <a:rPr lang="de-DE" dirty="0">
                <a:solidFill>
                  <a:schemeClr val="accent4">
                    <a:lumMod val="75000"/>
                  </a:schemeClr>
                </a:solidFill>
              </a:rPr>
              <a:t> </a:t>
            </a:r>
            <a:r>
              <a:rPr lang="de-DE" dirty="0" err="1">
                <a:solidFill>
                  <a:schemeClr val="accent4">
                    <a:lumMod val="75000"/>
                  </a:schemeClr>
                </a:solidFill>
              </a:rPr>
              <a:t>apply</a:t>
            </a:r>
            <a:r>
              <a:rPr lang="de-DE" dirty="0">
                <a:solidFill>
                  <a:schemeClr val="accent4">
                    <a:lumMod val="75000"/>
                  </a:schemeClr>
                </a:solidFill>
              </a:rPr>
              <a:t> </a:t>
            </a:r>
            <a:r>
              <a:rPr lang="de-DE" dirty="0" err="1">
                <a:solidFill>
                  <a:schemeClr val="accent4">
                    <a:lumMod val="75000"/>
                  </a:schemeClr>
                </a:solidFill>
              </a:rPr>
              <a:t>to</a:t>
            </a:r>
            <a:r>
              <a:rPr lang="de-DE" dirty="0">
                <a:solidFill>
                  <a:schemeClr val="accent4">
                    <a:lumMod val="75000"/>
                  </a:schemeClr>
                </a:solidFill>
              </a:rPr>
              <a:t> </a:t>
            </a:r>
            <a:r>
              <a:rPr lang="de-DE" dirty="0" err="1">
                <a:solidFill>
                  <a:schemeClr val="accent4">
                    <a:lumMod val="75000"/>
                  </a:schemeClr>
                </a:solidFill>
              </a:rPr>
              <a:t>this</a:t>
            </a:r>
            <a:r>
              <a:rPr lang="de-DE" dirty="0">
                <a:solidFill>
                  <a:schemeClr val="accent4">
                    <a:lumMod val="75000"/>
                  </a:schemeClr>
                </a:solidFill>
              </a:rPr>
              <a:t> </a:t>
            </a:r>
            <a:r>
              <a:rPr lang="de-DE" dirty="0" err="1">
                <a:solidFill>
                  <a:schemeClr val="accent4">
                    <a:lumMod val="75000"/>
                  </a:schemeClr>
                </a:solidFill>
              </a:rPr>
              <a:t>module</a:t>
            </a:r>
            <a:r>
              <a:rPr lang="de-DE" dirty="0">
                <a:solidFill>
                  <a:schemeClr val="accent4">
                    <a:lumMod val="75000"/>
                  </a:schemeClr>
                </a:solidFill>
              </a:rPr>
              <a:t>: </a:t>
            </a:r>
          </a:p>
          <a:p>
            <a:r>
              <a:rPr lang="de-DE">
                <a:solidFill>
                  <a:schemeClr val="accent4">
                    <a:lumMod val="75000"/>
                  </a:schemeClr>
                </a:solidFill>
              </a:rPr>
              <a:t>…</a:t>
            </a:r>
            <a:endParaRPr lang="de-DE" dirty="0">
              <a:solidFill>
                <a:schemeClr val="accent4">
                  <a:lumMod val="75000"/>
                </a:schemeClr>
              </a:solidFill>
            </a:endParaRPr>
          </a:p>
        </p:txBody>
      </p:sp>
    </p:spTree>
    <p:extLst>
      <p:ext uri="{BB962C8B-B14F-4D97-AF65-F5344CB8AC3E}">
        <p14:creationId xmlns:p14="http://schemas.microsoft.com/office/powerpoint/2010/main" val="1249104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solidFill>
                  <a:schemeClr val="accent4">
                    <a:lumMod val="75000"/>
                  </a:schemeClr>
                </a:solidFill>
              </a:rPr>
              <a:t>How</a:t>
            </a:r>
            <a:r>
              <a:rPr lang="de-DE" dirty="0">
                <a:solidFill>
                  <a:schemeClr val="accent4">
                    <a:lumMod val="75000"/>
                  </a:schemeClr>
                </a:solidFill>
              </a:rPr>
              <a:t> </a:t>
            </a:r>
            <a:r>
              <a:rPr lang="de-DE" dirty="0" err="1">
                <a:solidFill>
                  <a:schemeClr val="accent4">
                    <a:lumMod val="75000"/>
                  </a:schemeClr>
                </a:solidFill>
              </a:rPr>
              <a:t>you</a:t>
            </a:r>
            <a:r>
              <a:rPr lang="de-DE" dirty="0">
                <a:solidFill>
                  <a:schemeClr val="accent4">
                    <a:lumMod val="75000"/>
                  </a:schemeClr>
                </a:solidFill>
              </a:rPr>
              <a:t> </a:t>
            </a:r>
            <a:r>
              <a:rPr lang="de-DE" dirty="0" err="1">
                <a:solidFill>
                  <a:schemeClr val="accent4">
                    <a:lumMod val="75000"/>
                  </a:schemeClr>
                </a:solidFill>
              </a:rPr>
              <a:t>should</a:t>
            </a:r>
            <a:r>
              <a:rPr lang="de-DE" dirty="0">
                <a:solidFill>
                  <a:schemeClr val="accent4">
                    <a:lumMod val="75000"/>
                  </a:schemeClr>
                </a:solidFill>
              </a:rPr>
              <a:t> </a:t>
            </a:r>
            <a:r>
              <a:rPr lang="de-DE" dirty="0" err="1">
                <a:solidFill>
                  <a:schemeClr val="accent4">
                    <a:lumMod val="75000"/>
                  </a:schemeClr>
                </a:solidFill>
              </a:rPr>
              <a:t>record</a:t>
            </a:r>
            <a:r>
              <a:rPr lang="de-DE" dirty="0">
                <a:solidFill>
                  <a:schemeClr val="accent4">
                    <a:lumMod val="75000"/>
                  </a:schemeClr>
                </a:solidFill>
              </a:rPr>
              <a:t> </a:t>
            </a:r>
            <a:r>
              <a:rPr lang="de-DE" dirty="0" err="1">
                <a:solidFill>
                  <a:schemeClr val="accent4">
                    <a:lumMod val="75000"/>
                  </a:schemeClr>
                </a:solidFill>
              </a:rPr>
              <a:t>your</a:t>
            </a:r>
            <a:r>
              <a:rPr lang="de-DE" dirty="0">
                <a:solidFill>
                  <a:schemeClr val="accent4">
                    <a:lumMod val="75000"/>
                  </a:schemeClr>
                </a:solidFill>
              </a:rPr>
              <a:t> AI </a:t>
            </a:r>
            <a:r>
              <a:rPr lang="de-DE" dirty="0" err="1">
                <a:solidFill>
                  <a:schemeClr val="accent4">
                    <a:lumMod val="75000"/>
                  </a:schemeClr>
                </a:solidFill>
              </a:rPr>
              <a:t>usage</a:t>
            </a:r>
            <a:r>
              <a:rPr lang="de-DE" dirty="0">
                <a:solidFill>
                  <a:schemeClr val="accent4">
                    <a:lumMod val="75000"/>
                  </a:schemeClr>
                </a:solidFill>
              </a:rPr>
              <a:t> </a:t>
            </a:r>
            <a:r>
              <a:rPr lang="de-DE" dirty="0" err="1">
                <a:solidFill>
                  <a:schemeClr val="accent4">
                    <a:lumMod val="75000"/>
                  </a:schemeClr>
                </a:solidFill>
              </a:rPr>
              <a:t>for</a:t>
            </a:r>
            <a:r>
              <a:rPr lang="de-DE" dirty="0">
                <a:solidFill>
                  <a:schemeClr val="accent4">
                    <a:lumMod val="75000"/>
                  </a:schemeClr>
                </a:solidFill>
              </a:rPr>
              <a:t> </a:t>
            </a:r>
            <a:r>
              <a:rPr lang="de-DE" dirty="0" err="1">
                <a:solidFill>
                  <a:schemeClr val="accent4">
                    <a:lumMod val="75000"/>
                  </a:schemeClr>
                </a:solidFill>
              </a:rPr>
              <a:t>this</a:t>
            </a:r>
            <a:r>
              <a:rPr lang="de-DE" dirty="0">
                <a:solidFill>
                  <a:schemeClr val="accent4">
                    <a:lumMod val="75000"/>
                  </a:schemeClr>
                </a:solidFill>
              </a:rPr>
              <a:t> </a:t>
            </a:r>
            <a:r>
              <a:rPr lang="de-DE" dirty="0" err="1">
                <a:solidFill>
                  <a:schemeClr val="accent4">
                    <a:lumMod val="75000"/>
                  </a:schemeClr>
                </a:solidFill>
              </a:rPr>
              <a:t>module</a:t>
            </a:r>
            <a:endParaRPr lang="de-DE" dirty="0">
              <a:solidFill>
                <a:schemeClr val="accent4">
                  <a:lumMod val="75000"/>
                </a:schemeClr>
              </a:solidFill>
            </a:endParaRPr>
          </a:p>
        </p:txBody>
      </p:sp>
      <p:sp>
        <p:nvSpPr>
          <p:cNvPr id="6" name="Inhaltsplatzhalter 5"/>
          <p:cNvSpPr>
            <a:spLocks noGrp="1"/>
          </p:cNvSpPr>
          <p:nvPr>
            <p:ph sz="quarter" idx="13"/>
          </p:nvPr>
        </p:nvSpPr>
        <p:spPr>
          <a:xfrm>
            <a:off x="2411760" y="1047600"/>
            <a:ext cx="6479064" cy="3600000"/>
          </a:xfrm>
        </p:spPr>
        <p:txBody>
          <a:bodyPr/>
          <a:lstStyle/>
          <a:p>
            <a:r>
              <a:rPr lang="de-DE" dirty="0" err="1">
                <a:solidFill>
                  <a:schemeClr val="accent4">
                    <a:lumMod val="75000"/>
                  </a:schemeClr>
                </a:solidFill>
              </a:rPr>
              <a:t>Describe</a:t>
            </a:r>
            <a:r>
              <a:rPr lang="de-DE" dirty="0">
                <a:solidFill>
                  <a:schemeClr val="accent4">
                    <a:lumMod val="75000"/>
                  </a:schemeClr>
                </a:solidFill>
              </a:rPr>
              <a:t> </a:t>
            </a:r>
            <a:r>
              <a:rPr lang="de-DE" dirty="0" err="1">
                <a:solidFill>
                  <a:schemeClr val="accent4">
                    <a:lumMod val="75000"/>
                  </a:schemeClr>
                </a:solidFill>
              </a:rPr>
              <a:t>your</a:t>
            </a:r>
            <a:r>
              <a:rPr lang="de-DE" dirty="0">
                <a:solidFill>
                  <a:schemeClr val="accent4">
                    <a:lumMod val="75000"/>
                  </a:schemeClr>
                </a:solidFill>
              </a:rPr>
              <a:t> AI </a:t>
            </a:r>
            <a:r>
              <a:rPr lang="de-DE" dirty="0" err="1">
                <a:solidFill>
                  <a:schemeClr val="accent4">
                    <a:lumMod val="75000"/>
                  </a:schemeClr>
                </a:solidFill>
              </a:rPr>
              <a:t>usage</a:t>
            </a:r>
            <a:r>
              <a:rPr lang="de-DE" dirty="0">
                <a:solidFill>
                  <a:schemeClr val="accent4">
                    <a:lumMod val="75000"/>
                  </a:schemeClr>
                </a:solidFill>
              </a:rPr>
              <a:t> </a:t>
            </a:r>
            <a:r>
              <a:rPr lang="de-DE" dirty="0" err="1">
                <a:solidFill>
                  <a:schemeClr val="accent4">
                    <a:lumMod val="75000"/>
                  </a:schemeClr>
                </a:solidFill>
              </a:rPr>
              <a:t>as</a:t>
            </a:r>
            <a:r>
              <a:rPr lang="de-DE" dirty="0">
                <a:solidFill>
                  <a:schemeClr val="accent4">
                    <a:lumMod val="75000"/>
                  </a:schemeClr>
                </a:solidFill>
              </a:rPr>
              <a:t> </a:t>
            </a:r>
            <a:r>
              <a:rPr lang="de-DE" dirty="0" err="1">
                <a:solidFill>
                  <a:schemeClr val="accent4">
                    <a:lumMod val="75000"/>
                  </a:schemeClr>
                </a:solidFill>
              </a:rPr>
              <a:t>part</a:t>
            </a:r>
            <a:r>
              <a:rPr lang="de-DE" dirty="0">
                <a:solidFill>
                  <a:schemeClr val="accent4">
                    <a:lumMod val="75000"/>
                  </a:schemeClr>
                </a:solidFill>
              </a:rPr>
              <a:t> </a:t>
            </a:r>
            <a:r>
              <a:rPr lang="de-DE" dirty="0" err="1">
                <a:solidFill>
                  <a:schemeClr val="accent4">
                    <a:lumMod val="75000"/>
                  </a:schemeClr>
                </a:solidFill>
              </a:rPr>
              <a:t>of</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paper</a:t>
            </a:r>
            <a:r>
              <a:rPr lang="de-DE" dirty="0">
                <a:solidFill>
                  <a:schemeClr val="accent4">
                    <a:lumMod val="75000"/>
                  </a:schemeClr>
                </a:solidFill>
              </a:rPr>
              <a:t>. </a:t>
            </a:r>
            <a:r>
              <a:rPr lang="de-DE" dirty="0" err="1">
                <a:solidFill>
                  <a:schemeClr val="accent4">
                    <a:lumMod val="75000"/>
                  </a:schemeClr>
                </a:solidFill>
              </a:rPr>
              <a:t>Doing</a:t>
            </a:r>
            <a:r>
              <a:rPr lang="de-DE" dirty="0">
                <a:solidFill>
                  <a:schemeClr val="accent4">
                    <a:lumMod val="75000"/>
                  </a:schemeClr>
                </a:solidFill>
              </a:rPr>
              <a:t> so, </a:t>
            </a:r>
            <a:r>
              <a:rPr lang="de-DE" dirty="0" err="1">
                <a:solidFill>
                  <a:schemeClr val="accent4">
                    <a:lumMod val="75000"/>
                  </a:schemeClr>
                </a:solidFill>
              </a:rPr>
              <a:t>heed</a:t>
            </a:r>
            <a:r>
              <a:rPr lang="de-DE" dirty="0">
                <a:solidFill>
                  <a:schemeClr val="accent4">
                    <a:lumMod val="75000"/>
                  </a:schemeClr>
                </a:solidFill>
              </a:rPr>
              <a:t> </a:t>
            </a:r>
            <a:r>
              <a:rPr lang="de-DE" dirty="0" err="1">
                <a:solidFill>
                  <a:schemeClr val="accent4">
                    <a:lumMod val="75000"/>
                  </a:schemeClr>
                </a:solidFill>
              </a:rPr>
              <a:t>the</a:t>
            </a:r>
            <a:r>
              <a:rPr lang="de-DE" dirty="0">
                <a:solidFill>
                  <a:schemeClr val="accent4">
                    <a:lumMod val="75000"/>
                  </a:schemeClr>
                </a:solidFill>
              </a:rPr>
              <a:t> </a:t>
            </a:r>
            <a:r>
              <a:rPr lang="de-DE" dirty="0" err="1">
                <a:solidFill>
                  <a:schemeClr val="accent4">
                    <a:lumMod val="75000"/>
                  </a:schemeClr>
                </a:solidFill>
              </a:rPr>
              <a:t>following</a:t>
            </a:r>
            <a:r>
              <a:rPr lang="de-DE" dirty="0">
                <a:solidFill>
                  <a:schemeClr val="accent4">
                    <a:lumMod val="75000"/>
                  </a:schemeClr>
                </a:solidFill>
              </a:rPr>
              <a:t>: </a:t>
            </a:r>
          </a:p>
          <a:p>
            <a:pPr marL="285750" indent="-285750">
              <a:buFont typeface="Arial" panose="020B0604020202020204" pitchFamily="34" charset="0"/>
              <a:buChar char="•"/>
            </a:pPr>
            <a:r>
              <a:rPr lang="de-DE" dirty="0">
                <a:solidFill>
                  <a:schemeClr val="accent4">
                    <a:lumMod val="75000"/>
                  </a:schemeClr>
                </a:solidFill>
              </a:rPr>
              <a:t>…</a:t>
            </a:r>
          </a:p>
          <a:p>
            <a:pPr marL="285750" indent="-285750">
              <a:buFont typeface="Arial" panose="020B0604020202020204" pitchFamily="34" charset="0"/>
              <a:buChar char="•"/>
            </a:pPr>
            <a:r>
              <a:rPr lang="de-DE" dirty="0">
                <a:solidFill>
                  <a:schemeClr val="accent4">
                    <a:lumMod val="75000"/>
                  </a:schemeClr>
                </a:solidFill>
              </a:rPr>
              <a:t>…</a:t>
            </a:r>
          </a:p>
          <a:p>
            <a:pPr marL="285750" indent="-285750">
              <a:buFont typeface="Arial" panose="020B0604020202020204" pitchFamily="34" charset="0"/>
              <a:buChar char="•"/>
            </a:pPr>
            <a:endParaRPr lang="de-DE" dirty="0">
              <a:solidFill>
                <a:schemeClr val="accent4">
                  <a:lumMod val="75000"/>
                </a:schemeClr>
              </a:solidFill>
            </a:endParaRPr>
          </a:p>
        </p:txBody>
      </p:sp>
      <p:sp>
        <p:nvSpPr>
          <p:cNvPr id="3" name="Ellipse 2">
            <a:extLst>
              <a:ext uri="{FF2B5EF4-FFF2-40B4-BE49-F238E27FC236}">
                <a16:creationId xmlns:a16="http://schemas.microsoft.com/office/drawing/2014/main" id="{E5494A5B-46E0-4327-8FB6-5C039CD414A8}"/>
              </a:ext>
            </a:extLst>
          </p:cNvPr>
          <p:cNvSpPr/>
          <p:nvPr/>
        </p:nvSpPr>
        <p:spPr>
          <a:xfrm rot="20560976">
            <a:off x="-398735" y="918877"/>
            <a:ext cx="2556284" cy="1584176"/>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200"/>
              </a:spcBef>
            </a:pPr>
            <a:r>
              <a:rPr lang="de-DE" sz="1400" dirty="0" err="1"/>
              <a:t>Describe</a:t>
            </a:r>
            <a:r>
              <a:rPr lang="de-DE" sz="1400" dirty="0"/>
              <a:t> AI </a:t>
            </a:r>
            <a:r>
              <a:rPr lang="de-DE" sz="1400" dirty="0" err="1"/>
              <a:t>usage</a:t>
            </a:r>
            <a:r>
              <a:rPr lang="de-DE" sz="1400" dirty="0"/>
              <a:t> </a:t>
            </a:r>
            <a:r>
              <a:rPr lang="de-DE" sz="1400" dirty="0" err="1"/>
              <a:t>as</a:t>
            </a:r>
            <a:r>
              <a:rPr lang="de-DE" sz="1400" dirty="0"/>
              <a:t> </a:t>
            </a:r>
            <a:r>
              <a:rPr lang="de-DE" sz="1400" dirty="0" err="1"/>
              <a:t>part</a:t>
            </a:r>
            <a:r>
              <a:rPr lang="de-DE" sz="1400" dirty="0"/>
              <a:t> </a:t>
            </a:r>
            <a:r>
              <a:rPr lang="de-DE" sz="1400" dirty="0" err="1"/>
              <a:t>of</a:t>
            </a:r>
            <a:r>
              <a:rPr lang="de-DE" sz="1400" dirty="0"/>
              <a:t> </a:t>
            </a:r>
            <a:r>
              <a:rPr lang="de-DE" sz="1400" dirty="0" err="1"/>
              <a:t>your</a:t>
            </a:r>
            <a:r>
              <a:rPr lang="de-DE" sz="1400" dirty="0"/>
              <a:t> </a:t>
            </a:r>
            <a:r>
              <a:rPr lang="de-DE" sz="1400" dirty="0" err="1"/>
              <a:t>paper</a:t>
            </a:r>
            <a:endParaRPr lang="de-DE" sz="1400" dirty="0"/>
          </a:p>
        </p:txBody>
      </p:sp>
      <p:sp>
        <p:nvSpPr>
          <p:cNvPr id="5" name="Textfeld 4">
            <a:extLst>
              <a:ext uri="{FF2B5EF4-FFF2-40B4-BE49-F238E27FC236}">
                <a16:creationId xmlns:a16="http://schemas.microsoft.com/office/drawing/2014/main" id="{F8A285BD-CED4-44E6-ACA8-D699423811B3}"/>
              </a:ext>
            </a:extLst>
          </p:cNvPr>
          <p:cNvSpPr txBox="1"/>
          <p:nvPr/>
        </p:nvSpPr>
        <p:spPr>
          <a:xfrm>
            <a:off x="247275" y="3982215"/>
            <a:ext cx="8640000" cy="887422"/>
          </a:xfrm>
          <a:prstGeom prst="rect">
            <a:avLst/>
          </a:prstGeom>
          <a:solidFill>
            <a:schemeClr val="accent4"/>
          </a:solidFill>
        </p:spPr>
        <p:txBody>
          <a:bodyPr wrap="square" lIns="0" tIns="0" rIns="0" bIns="0" rtlCol="0">
            <a:spAutoFit/>
          </a:bodyPr>
          <a:lstStyle/>
          <a:p>
            <a:pPr>
              <a:spcBef>
                <a:spcPts val="200"/>
              </a:spcBef>
              <a:buClr>
                <a:schemeClr val="bg2"/>
              </a:buClr>
            </a:pPr>
            <a:r>
              <a:rPr lang="de-DE" sz="1400" dirty="0">
                <a:solidFill>
                  <a:schemeClr val="bg1"/>
                </a:solidFill>
              </a:rPr>
              <a:t>Further </a:t>
            </a:r>
            <a:r>
              <a:rPr lang="de-DE" sz="1400" dirty="0" err="1">
                <a:solidFill>
                  <a:schemeClr val="bg1"/>
                </a:solidFill>
              </a:rPr>
              <a:t>parts</a:t>
            </a:r>
            <a:r>
              <a:rPr lang="de-DE" sz="1400" dirty="0">
                <a:solidFill>
                  <a:schemeClr val="bg1"/>
                </a:solidFill>
              </a:rPr>
              <a:t> </a:t>
            </a:r>
            <a:r>
              <a:rPr lang="de-DE" sz="1400" dirty="0" err="1">
                <a:solidFill>
                  <a:schemeClr val="bg1"/>
                </a:solidFill>
              </a:rPr>
              <a:t>of</a:t>
            </a:r>
            <a:r>
              <a:rPr lang="de-DE" sz="1400" dirty="0">
                <a:solidFill>
                  <a:schemeClr val="bg1"/>
                </a:solidFill>
              </a:rPr>
              <a:t> </a:t>
            </a:r>
            <a:r>
              <a:rPr lang="de-DE" sz="1400" dirty="0" err="1">
                <a:solidFill>
                  <a:schemeClr val="bg1"/>
                </a:solidFill>
              </a:rPr>
              <a:t>the</a:t>
            </a:r>
            <a:r>
              <a:rPr lang="de-DE" sz="1400" dirty="0">
                <a:solidFill>
                  <a:schemeClr val="bg1"/>
                </a:solidFill>
              </a:rPr>
              <a:t> EU AI Act </a:t>
            </a:r>
            <a:r>
              <a:rPr lang="de-DE" sz="1400" dirty="0" err="1">
                <a:solidFill>
                  <a:schemeClr val="bg1"/>
                </a:solidFill>
              </a:rPr>
              <a:t>becomme</a:t>
            </a:r>
            <a:r>
              <a:rPr lang="de-DE" sz="1400" dirty="0">
                <a:solidFill>
                  <a:schemeClr val="bg1"/>
                </a:solidFill>
              </a:rPr>
              <a:t> </a:t>
            </a:r>
            <a:r>
              <a:rPr lang="de-DE" sz="1400" dirty="0" err="1">
                <a:solidFill>
                  <a:schemeClr val="bg1"/>
                </a:solidFill>
              </a:rPr>
              <a:t>effective</a:t>
            </a:r>
            <a:r>
              <a:rPr lang="de-DE" sz="1400" dirty="0">
                <a:solidFill>
                  <a:schemeClr val="bg1"/>
                </a:solidFill>
              </a:rPr>
              <a:t> in August 2026. </a:t>
            </a:r>
            <a:r>
              <a:rPr lang="de-DE" sz="1400" dirty="0" err="1">
                <a:solidFill>
                  <a:schemeClr val="bg1"/>
                </a:solidFill>
              </a:rPr>
              <a:t>Those</a:t>
            </a:r>
            <a:r>
              <a:rPr lang="de-DE" sz="1400" dirty="0">
                <a:solidFill>
                  <a:schemeClr val="bg1"/>
                </a:solidFill>
              </a:rPr>
              <a:t> </a:t>
            </a:r>
            <a:r>
              <a:rPr lang="de-DE" sz="1400" dirty="0" err="1">
                <a:solidFill>
                  <a:schemeClr val="bg1"/>
                </a:solidFill>
              </a:rPr>
              <a:t>relate</a:t>
            </a:r>
            <a:r>
              <a:rPr lang="de-DE" sz="1400" dirty="0">
                <a:solidFill>
                  <a:schemeClr val="bg1"/>
                </a:solidFill>
              </a:rPr>
              <a:t> </a:t>
            </a:r>
            <a:r>
              <a:rPr lang="de-DE" sz="1400" dirty="0" err="1">
                <a:solidFill>
                  <a:schemeClr val="bg1"/>
                </a:solidFill>
              </a:rPr>
              <a:t>specifically</a:t>
            </a:r>
            <a:r>
              <a:rPr lang="de-DE" sz="1400" dirty="0">
                <a:solidFill>
                  <a:schemeClr val="bg1"/>
                </a:solidFill>
              </a:rPr>
              <a:t> </a:t>
            </a:r>
            <a:r>
              <a:rPr lang="de-DE" sz="1400" dirty="0" err="1">
                <a:solidFill>
                  <a:schemeClr val="bg1"/>
                </a:solidFill>
              </a:rPr>
              <a:t>to</a:t>
            </a:r>
            <a:r>
              <a:rPr lang="de-DE" sz="1400" dirty="0">
                <a:solidFill>
                  <a:schemeClr val="bg1"/>
                </a:solidFill>
              </a:rPr>
              <a:t> </a:t>
            </a:r>
            <a:r>
              <a:rPr lang="de-DE" sz="1400" dirty="0" err="1">
                <a:solidFill>
                  <a:schemeClr val="bg1"/>
                </a:solidFill>
              </a:rPr>
              <a:t>the</a:t>
            </a:r>
            <a:r>
              <a:rPr lang="de-DE" sz="1400" dirty="0">
                <a:solidFill>
                  <a:schemeClr val="bg1"/>
                </a:solidFill>
              </a:rPr>
              <a:t> </a:t>
            </a:r>
            <a:r>
              <a:rPr lang="de-DE" sz="1400" dirty="0" err="1">
                <a:solidFill>
                  <a:schemeClr val="bg1"/>
                </a:solidFill>
              </a:rPr>
              <a:t>labeling</a:t>
            </a:r>
            <a:r>
              <a:rPr lang="de-DE" sz="1400" dirty="0">
                <a:solidFill>
                  <a:schemeClr val="bg1"/>
                </a:solidFill>
              </a:rPr>
              <a:t> </a:t>
            </a:r>
            <a:r>
              <a:rPr lang="de-DE" sz="1400" dirty="0" err="1">
                <a:solidFill>
                  <a:schemeClr val="bg1"/>
                </a:solidFill>
              </a:rPr>
              <a:t>of</a:t>
            </a:r>
            <a:r>
              <a:rPr lang="de-DE" sz="1400" dirty="0">
                <a:solidFill>
                  <a:schemeClr val="bg1"/>
                </a:solidFill>
              </a:rPr>
              <a:t> AI </a:t>
            </a:r>
            <a:r>
              <a:rPr lang="de-DE" sz="1400" dirty="0" err="1">
                <a:solidFill>
                  <a:schemeClr val="bg1"/>
                </a:solidFill>
              </a:rPr>
              <a:t>generated</a:t>
            </a:r>
            <a:r>
              <a:rPr lang="de-DE" sz="1400" dirty="0">
                <a:solidFill>
                  <a:schemeClr val="bg1"/>
                </a:solidFill>
              </a:rPr>
              <a:t> </a:t>
            </a:r>
            <a:r>
              <a:rPr lang="de-DE" sz="1400" dirty="0" err="1">
                <a:solidFill>
                  <a:schemeClr val="bg1"/>
                </a:solidFill>
              </a:rPr>
              <a:t>content</a:t>
            </a:r>
            <a:r>
              <a:rPr lang="de-DE" sz="1400" dirty="0">
                <a:solidFill>
                  <a:schemeClr val="bg1"/>
                </a:solidFill>
              </a:rPr>
              <a:t>: </a:t>
            </a:r>
            <a:r>
              <a:rPr lang="de-DE" sz="1400" dirty="0" err="1">
                <a:solidFill>
                  <a:schemeClr val="bg1"/>
                </a:solidFill>
              </a:rPr>
              <a:t>From</a:t>
            </a:r>
            <a:r>
              <a:rPr lang="de-DE" sz="1400" dirty="0">
                <a:solidFill>
                  <a:schemeClr val="bg1"/>
                </a:solidFill>
              </a:rPr>
              <a:t> </a:t>
            </a:r>
            <a:r>
              <a:rPr lang="de-DE" sz="1400" dirty="0" err="1">
                <a:solidFill>
                  <a:schemeClr val="bg1"/>
                </a:solidFill>
              </a:rPr>
              <a:t>now</a:t>
            </a:r>
            <a:r>
              <a:rPr lang="de-DE" sz="1400" dirty="0">
                <a:solidFill>
                  <a:schemeClr val="bg1"/>
                </a:solidFill>
              </a:rPr>
              <a:t> on, </a:t>
            </a:r>
            <a:r>
              <a:rPr lang="de-DE" sz="1400" dirty="0" err="1">
                <a:solidFill>
                  <a:schemeClr val="bg1"/>
                </a:solidFill>
              </a:rPr>
              <a:t>publically</a:t>
            </a:r>
            <a:r>
              <a:rPr lang="de-DE" sz="1400" dirty="0">
                <a:solidFill>
                  <a:schemeClr val="bg1"/>
                </a:solidFill>
              </a:rPr>
              <a:t> </a:t>
            </a:r>
            <a:r>
              <a:rPr lang="de-DE" sz="1400" dirty="0" err="1">
                <a:solidFill>
                  <a:schemeClr val="bg1"/>
                </a:solidFill>
              </a:rPr>
              <a:t>available</a:t>
            </a:r>
            <a:r>
              <a:rPr lang="de-DE" sz="1400" dirty="0">
                <a:solidFill>
                  <a:schemeClr val="bg1"/>
                </a:solidFill>
              </a:rPr>
              <a:t> AI </a:t>
            </a:r>
            <a:r>
              <a:rPr lang="de-DE" sz="1400" dirty="0" err="1">
                <a:solidFill>
                  <a:schemeClr val="bg1"/>
                </a:solidFill>
              </a:rPr>
              <a:t>generated</a:t>
            </a:r>
            <a:r>
              <a:rPr lang="de-DE" sz="1400" dirty="0">
                <a:solidFill>
                  <a:schemeClr val="bg1"/>
                </a:solidFill>
              </a:rPr>
              <a:t> </a:t>
            </a:r>
            <a:r>
              <a:rPr lang="de-DE" sz="1400" dirty="0" err="1">
                <a:solidFill>
                  <a:schemeClr val="bg1"/>
                </a:solidFill>
              </a:rPr>
              <a:t>content</a:t>
            </a:r>
            <a:r>
              <a:rPr lang="de-DE" sz="1400" dirty="0">
                <a:solidFill>
                  <a:schemeClr val="bg1"/>
                </a:solidFill>
              </a:rPr>
              <a:t> </a:t>
            </a:r>
            <a:r>
              <a:rPr lang="de-DE" sz="1400" dirty="0" err="1">
                <a:solidFill>
                  <a:schemeClr val="bg1"/>
                </a:solidFill>
              </a:rPr>
              <a:t>needs</a:t>
            </a:r>
            <a:r>
              <a:rPr lang="de-DE" sz="1400" dirty="0">
                <a:solidFill>
                  <a:schemeClr val="bg1"/>
                </a:solidFill>
              </a:rPr>
              <a:t> </a:t>
            </a:r>
            <a:r>
              <a:rPr lang="de-DE" sz="1400" dirty="0" err="1">
                <a:solidFill>
                  <a:schemeClr val="bg1"/>
                </a:solidFill>
              </a:rPr>
              <a:t>to</a:t>
            </a:r>
            <a:r>
              <a:rPr lang="de-DE" sz="1400" dirty="0">
                <a:solidFill>
                  <a:schemeClr val="bg1"/>
                </a:solidFill>
              </a:rPr>
              <a:t> </a:t>
            </a:r>
            <a:r>
              <a:rPr lang="de-DE" sz="1400" dirty="0" err="1">
                <a:solidFill>
                  <a:schemeClr val="bg1"/>
                </a:solidFill>
              </a:rPr>
              <a:t>be</a:t>
            </a:r>
            <a:r>
              <a:rPr lang="de-DE" sz="1400" dirty="0">
                <a:solidFill>
                  <a:schemeClr val="bg1"/>
                </a:solidFill>
              </a:rPr>
              <a:t> </a:t>
            </a:r>
            <a:r>
              <a:rPr lang="de-DE" sz="1400" dirty="0" err="1">
                <a:solidFill>
                  <a:schemeClr val="bg1"/>
                </a:solidFill>
              </a:rPr>
              <a:t>labeled</a:t>
            </a:r>
            <a:r>
              <a:rPr lang="de-DE" sz="1400" dirty="0">
                <a:solidFill>
                  <a:schemeClr val="bg1"/>
                </a:solidFill>
              </a:rPr>
              <a:t> </a:t>
            </a:r>
            <a:r>
              <a:rPr lang="de-DE" sz="1400" dirty="0" err="1">
                <a:solidFill>
                  <a:schemeClr val="bg1"/>
                </a:solidFill>
              </a:rPr>
              <a:t>as</a:t>
            </a:r>
            <a:r>
              <a:rPr lang="de-DE" sz="1400" dirty="0">
                <a:solidFill>
                  <a:schemeClr val="bg1"/>
                </a:solidFill>
              </a:rPr>
              <a:t> such. </a:t>
            </a:r>
          </a:p>
          <a:p>
            <a:pPr>
              <a:spcBef>
                <a:spcPts val="200"/>
              </a:spcBef>
              <a:buClr>
                <a:schemeClr val="bg2"/>
              </a:buClr>
            </a:pPr>
            <a:r>
              <a:rPr lang="de-DE" sz="1400" dirty="0">
                <a:solidFill>
                  <a:schemeClr val="bg1"/>
                </a:solidFill>
              </a:rPr>
              <a:t>The ZLL </a:t>
            </a:r>
            <a:r>
              <a:rPr lang="de-DE" sz="1400" dirty="0" err="1">
                <a:solidFill>
                  <a:schemeClr val="bg1"/>
                </a:solidFill>
              </a:rPr>
              <a:t>recommends</a:t>
            </a:r>
            <a:r>
              <a:rPr lang="de-DE" sz="1400" dirty="0">
                <a:solidFill>
                  <a:schemeClr val="bg1"/>
                </a:solidFill>
              </a:rPr>
              <a:t> a </a:t>
            </a:r>
            <a:r>
              <a:rPr lang="de-DE" sz="1400" dirty="0" err="1">
                <a:solidFill>
                  <a:schemeClr val="bg1"/>
                </a:solidFill>
              </a:rPr>
              <a:t>conservative</a:t>
            </a:r>
            <a:r>
              <a:rPr lang="de-DE" sz="1400" dirty="0">
                <a:solidFill>
                  <a:schemeClr val="bg1"/>
                </a:solidFill>
              </a:rPr>
              <a:t> </a:t>
            </a:r>
            <a:r>
              <a:rPr lang="de-DE" sz="1400" dirty="0" err="1">
                <a:solidFill>
                  <a:schemeClr val="bg1"/>
                </a:solidFill>
              </a:rPr>
              <a:t>interpretation</a:t>
            </a:r>
            <a:r>
              <a:rPr lang="de-DE" sz="1400" dirty="0">
                <a:solidFill>
                  <a:schemeClr val="bg1"/>
                </a:solidFill>
              </a:rPr>
              <a:t> </a:t>
            </a:r>
            <a:r>
              <a:rPr lang="de-DE" sz="1400" dirty="0" err="1">
                <a:solidFill>
                  <a:schemeClr val="bg1"/>
                </a:solidFill>
              </a:rPr>
              <a:t>of</a:t>
            </a:r>
            <a:r>
              <a:rPr lang="de-DE" sz="1400" dirty="0">
                <a:solidFill>
                  <a:schemeClr val="bg1"/>
                </a:solidFill>
              </a:rPr>
              <a:t> </a:t>
            </a:r>
            <a:r>
              <a:rPr lang="de-DE" sz="1400" dirty="0" err="1">
                <a:solidFill>
                  <a:schemeClr val="bg1"/>
                </a:solidFill>
              </a:rPr>
              <a:t>the</a:t>
            </a:r>
            <a:r>
              <a:rPr lang="de-DE" sz="1400" dirty="0">
                <a:solidFill>
                  <a:schemeClr val="bg1"/>
                </a:solidFill>
              </a:rPr>
              <a:t> </a:t>
            </a:r>
            <a:r>
              <a:rPr lang="de-DE" sz="1400" dirty="0" err="1">
                <a:solidFill>
                  <a:schemeClr val="bg1"/>
                </a:solidFill>
              </a:rPr>
              <a:t>law</a:t>
            </a:r>
            <a:r>
              <a:rPr lang="de-DE" sz="1400" dirty="0">
                <a:solidFill>
                  <a:schemeClr val="bg1"/>
                </a:solidFill>
              </a:rPr>
              <a:t> and </a:t>
            </a:r>
            <a:r>
              <a:rPr lang="de-DE" sz="1400" dirty="0" err="1">
                <a:solidFill>
                  <a:schemeClr val="bg1"/>
                </a:solidFill>
              </a:rPr>
              <a:t>therefore</a:t>
            </a:r>
            <a:r>
              <a:rPr lang="de-DE" sz="1400" dirty="0">
                <a:solidFill>
                  <a:schemeClr val="bg1"/>
                </a:solidFill>
              </a:rPr>
              <a:t> </a:t>
            </a:r>
            <a:r>
              <a:rPr lang="de-DE" sz="1400" dirty="0" err="1">
                <a:solidFill>
                  <a:schemeClr val="bg1"/>
                </a:solidFill>
              </a:rPr>
              <a:t>recommends</a:t>
            </a:r>
            <a:r>
              <a:rPr lang="de-DE" sz="1400" dirty="0">
                <a:solidFill>
                  <a:schemeClr val="bg1"/>
                </a:solidFill>
              </a:rPr>
              <a:t> </a:t>
            </a:r>
            <a:r>
              <a:rPr lang="de-DE" sz="1400" dirty="0" err="1">
                <a:solidFill>
                  <a:schemeClr val="bg1"/>
                </a:solidFill>
              </a:rPr>
              <a:t>the</a:t>
            </a:r>
            <a:r>
              <a:rPr lang="de-DE" sz="1400" dirty="0">
                <a:solidFill>
                  <a:schemeClr val="bg1"/>
                </a:solidFill>
              </a:rPr>
              <a:t> </a:t>
            </a:r>
            <a:r>
              <a:rPr lang="de-DE" sz="1400" dirty="0" err="1">
                <a:solidFill>
                  <a:schemeClr val="bg1"/>
                </a:solidFill>
              </a:rPr>
              <a:t>labelling</a:t>
            </a:r>
            <a:r>
              <a:rPr lang="de-DE" sz="1400" dirty="0">
                <a:solidFill>
                  <a:schemeClr val="bg1"/>
                </a:solidFill>
              </a:rPr>
              <a:t> </a:t>
            </a:r>
            <a:r>
              <a:rPr lang="de-DE" sz="1400" dirty="0" err="1">
                <a:solidFill>
                  <a:schemeClr val="bg1"/>
                </a:solidFill>
              </a:rPr>
              <a:t>of</a:t>
            </a:r>
            <a:r>
              <a:rPr lang="de-DE" sz="1400" dirty="0">
                <a:solidFill>
                  <a:schemeClr val="bg1"/>
                </a:solidFill>
              </a:rPr>
              <a:t> AI </a:t>
            </a:r>
            <a:r>
              <a:rPr lang="de-DE" sz="1400" dirty="0" err="1">
                <a:solidFill>
                  <a:schemeClr val="bg1"/>
                </a:solidFill>
              </a:rPr>
              <a:t>generated</a:t>
            </a:r>
            <a:r>
              <a:rPr lang="de-DE" sz="1400" dirty="0">
                <a:solidFill>
                  <a:schemeClr val="bg1"/>
                </a:solidFill>
              </a:rPr>
              <a:t> </a:t>
            </a:r>
            <a:r>
              <a:rPr lang="de-DE" sz="1400" dirty="0" err="1">
                <a:solidFill>
                  <a:schemeClr val="bg1"/>
                </a:solidFill>
              </a:rPr>
              <a:t>content</a:t>
            </a:r>
            <a:r>
              <a:rPr lang="de-DE" sz="1400" dirty="0">
                <a:solidFill>
                  <a:schemeClr val="bg1"/>
                </a:solidFill>
              </a:rPr>
              <a:t> in internal </a:t>
            </a:r>
            <a:r>
              <a:rPr lang="de-DE" sz="1400" dirty="0" err="1">
                <a:solidFill>
                  <a:schemeClr val="bg1"/>
                </a:solidFill>
              </a:rPr>
              <a:t>events</a:t>
            </a:r>
            <a:r>
              <a:rPr lang="de-DE" sz="1400" dirty="0">
                <a:solidFill>
                  <a:schemeClr val="bg1"/>
                </a:solidFill>
              </a:rPr>
              <a:t>. </a:t>
            </a:r>
          </a:p>
        </p:txBody>
      </p:sp>
    </p:spTree>
    <p:extLst>
      <p:ext uri="{BB962C8B-B14F-4D97-AF65-F5344CB8AC3E}">
        <p14:creationId xmlns:p14="http://schemas.microsoft.com/office/powerpoint/2010/main" val="10106875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HSB_16zu9_Gelb-Orange">
  <a:themeElements>
    <a:clrScheme name="HSB">
      <a:dk1>
        <a:sysClr val="windowText" lastClr="000000"/>
      </a:dk1>
      <a:lt1>
        <a:sysClr val="window" lastClr="FFFFFF"/>
      </a:lt1>
      <a:dk2>
        <a:srgbClr val="32B4C8"/>
      </a:dk2>
      <a:lt2>
        <a:srgbClr val="0A558C"/>
      </a:lt2>
      <a:accent1>
        <a:srgbClr val="00915A"/>
      </a:accent1>
      <a:accent2>
        <a:srgbClr val="6EA53C"/>
      </a:accent2>
      <a:accent3>
        <a:srgbClr val="FABE00"/>
      </a:accent3>
      <a:accent4>
        <a:srgbClr val="F07823"/>
      </a:accent4>
      <a:accent5>
        <a:srgbClr val="C30532"/>
      </a:accent5>
      <a:accent6>
        <a:srgbClr val="7864A5"/>
      </a:accent6>
      <a:hlink>
        <a:srgbClr val="32B4C8"/>
      </a:hlink>
      <a:folHlink>
        <a:srgbClr val="F07823"/>
      </a:folHlink>
    </a:clrScheme>
    <a:fontScheme name="HSB">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marL="180975" indent="-180975" algn="ctr">
          <a:spcBef>
            <a:spcPts val="200"/>
          </a:spcBef>
          <a:buFont typeface="Calibri" panose="020F0502020204030204" pitchFamily="34" charset="0"/>
          <a:buChar char="▪"/>
          <a:defRPr sz="1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180000" indent="-180000">
          <a:spcBef>
            <a:spcPts val="200"/>
          </a:spcBef>
          <a:buClr>
            <a:schemeClr val="bg2"/>
          </a:buClr>
          <a:buFont typeface="Wingdings" panose="05000000000000000000" pitchFamily="2" charset="2"/>
          <a:buChar char="§"/>
          <a:defRPr sz="1400" dirty="0" err="1" smtClean="0">
            <a:solidFill>
              <a:schemeClr val="bg2"/>
            </a:solidFill>
          </a:defRPr>
        </a:defPPr>
      </a:lstStyle>
    </a:txDef>
  </a:objectDefaults>
  <a:extraClrSchemeLst/>
</a:theme>
</file>

<file path=ppt/theme/theme2.xml><?xml version="1.0" encoding="utf-8"?>
<a:theme xmlns:a="http://schemas.openxmlformats.org/drawingml/2006/main" name="Larissa">
  <a:themeElements>
    <a:clrScheme name="HSB">
      <a:dk1>
        <a:sysClr val="windowText" lastClr="000000"/>
      </a:dk1>
      <a:lt1>
        <a:sysClr val="window" lastClr="FFFFFF"/>
      </a:lt1>
      <a:dk2>
        <a:srgbClr val="32B4C8"/>
      </a:dk2>
      <a:lt2>
        <a:srgbClr val="0A558C"/>
      </a:lt2>
      <a:accent1>
        <a:srgbClr val="00915A"/>
      </a:accent1>
      <a:accent2>
        <a:srgbClr val="6EA53C"/>
      </a:accent2>
      <a:accent3>
        <a:srgbClr val="FABE00"/>
      </a:accent3>
      <a:accent4>
        <a:srgbClr val="F07823"/>
      </a:accent4>
      <a:accent5>
        <a:srgbClr val="C30532"/>
      </a:accent5>
      <a:accent6>
        <a:srgbClr val="7864A5"/>
      </a:accent6>
      <a:hlink>
        <a:srgbClr val="32B4C8"/>
      </a:hlink>
      <a:folHlink>
        <a:srgbClr val="F07823"/>
      </a:folHlink>
    </a:clrScheme>
    <a:fontScheme name="HSB">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HSB">
      <a:dk1>
        <a:sysClr val="windowText" lastClr="000000"/>
      </a:dk1>
      <a:lt1>
        <a:sysClr val="window" lastClr="FFFFFF"/>
      </a:lt1>
      <a:dk2>
        <a:srgbClr val="32B4C8"/>
      </a:dk2>
      <a:lt2>
        <a:srgbClr val="0A558C"/>
      </a:lt2>
      <a:accent1>
        <a:srgbClr val="00915A"/>
      </a:accent1>
      <a:accent2>
        <a:srgbClr val="6EA53C"/>
      </a:accent2>
      <a:accent3>
        <a:srgbClr val="FABE00"/>
      </a:accent3>
      <a:accent4>
        <a:srgbClr val="F07823"/>
      </a:accent4>
      <a:accent5>
        <a:srgbClr val="C30532"/>
      </a:accent5>
      <a:accent6>
        <a:srgbClr val="7864A5"/>
      </a:accent6>
      <a:hlink>
        <a:srgbClr val="32B4C8"/>
      </a:hlink>
      <a:folHlink>
        <a:srgbClr val="F07823"/>
      </a:folHlink>
    </a:clrScheme>
    <a:fontScheme name="HSB">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HSB_PPT-Master_4zu3_türkisblau_ras.potx</Template>
  <TotalTime>0</TotalTime>
  <Words>1446</Words>
  <Application>Microsoft Office PowerPoint</Application>
  <PresentationFormat>Bildschirmpräsentation (16:9)</PresentationFormat>
  <Paragraphs>124</Paragraphs>
  <Slides>11</Slides>
  <Notes>9</Notes>
  <HiddenSlides>1</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11</vt:i4>
      </vt:variant>
    </vt:vector>
  </HeadingPairs>
  <TitlesOfParts>
    <vt:vector size="17" baseType="lpstr">
      <vt:lpstr>Arial</vt:lpstr>
      <vt:lpstr>Calibri</vt:lpstr>
      <vt:lpstr>Symbol</vt:lpstr>
      <vt:lpstr>Wingdings</vt:lpstr>
      <vt:lpstr>HSB_16zu9_Gelb-Orange</vt:lpstr>
      <vt:lpstr>think-cell Folie</vt:lpstr>
      <vt:lpstr>Über diese Info-Folien / About These Slides</vt:lpstr>
      <vt:lpstr>Welche Zugänge zu GenKI stellt die HSB bereit? </vt:lpstr>
      <vt:lpstr>Wie ist die Nutzung von GenKI an der HSB geregelt?</vt:lpstr>
      <vt:lpstr>Regelung der Nutzung im Modul</vt:lpstr>
      <vt:lpstr>Eigenständigkeitserklärung</vt:lpstr>
      <vt:lpstr>Wie soll die Nutzung von GenKI in diesem Modul gekennzeichnet werden? </vt:lpstr>
      <vt:lpstr>How does the HSB secure access to AI models for students? </vt:lpstr>
      <vt:lpstr>How does HSB regulate the use of genAI?</vt:lpstr>
      <vt:lpstr>Regulations for AI use in this module</vt:lpstr>
      <vt:lpstr>Eigenständigkeitserklärung</vt:lpstr>
      <vt:lpstr>How you should record your AI usage for this module</vt:lpstr>
    </vt:vector>
  </TitlesOfParts>
  <Company>HSB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Präsentationsvorlage: Farbe türkisblau</dc:title>
  <dc:subject>Thema der Präsentation</dc:subject>
  <dc:creator>Autor der Präsentation</dc:creator>
  <dc:description>Optimiert für die PowerPoint-Version 2010</dc:description>
  <cp:lastModifiedBy>Johanna Brauns</cp:lastModifiedBy>
  <cp:revision>109</cp:revision>
  <dcterms:created xsi:type="dcterms:W3CDTF">2016-01-25T15:52:04Z</dcterms:created>
  <dcterms:modified xsi:type="dcterms:W3CDTF">2026-08-11T14:11:54Z</dcterms:modified>
  <cp:category>Vorlage</cp:category>
</cp:coreProperties>
</file>